
<file path=[Content_Types].xml><?xml version="1.0" encoding="utf-8"?>
<Types xmlns="http://schemas.openxmlformats.org/package/2006/content-types">
  <Default Extension="emf" ContentType="image/x-emf"/>
  <Default Extension="jpeg" ContentType="image/jpeg"/>
  <Default Extension="mpg" ContentType="vide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312" r:id="rId3"/>
    <p:sldId id="313" r:id="rId4"/>
    <p:sldId id="311" r:id="rId5"/>
    <p:sldId id="314" r:id="rId6"/>
    <p:sldId id="271" r:id="rId7"/>
    <p:sldId id="290" r:id="rId8"/>
    <p:sldId id="291" r:id="rId9"/>
    <p:sldId id="273" r:id="rId10"/>
    <p:sldId id="328" r:id="rId11"/>
    <p:sldId id="329" r:id="rId12"/>
    <p:sldId id="330" r:id="rId13"/>
    <p:sldId id="319" r:id="rId14"/>
    <p:sldId id="261" r:id="rId15"/>
    <p:sldId id="295" r:id="rId16"/>
    <p:sldId id="322" r:id="rId17"/>
    <p:sldId id="321" r:id="rId18"/>
    <p:sldId id="325" r:id="rId19"/>
    <p:sldId id="323" r:id="rId20"/>
    <p:sldId id="368" r:id="rId21"/>
    <p:sldId id="503" r:id="rId22"/>
    <p:sldId id="304" r:id="rId23"/>
    <p:sldId id="326" r:id="rId24"/>
    <p:sldId id="263" r:id="rId25"/>
    <p:sldId id="268" r:id="rId26"/>
    <p:sldId id="270" r:id="rId27"/>
    <p:sldId id="269" r:id="rId28"/>
    <p:sldId id="300" r:id="rId29"/>
    <p:sldId id="257" r:id="rId30"/>
    <p:sldId id="501" r:id="rId31"/>
    <p:sldId id="29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NO+88pnMtcPCe+u3ODG9uA==" hashData="g6SatLSfab3sqZj2wN3a3jfFIBG78nyPNYMvwzWKp3237t92TyWCxxmrfYQ5F0YUf+qIyvuD27I05hjKU5sN0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2D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05"/>
    <p:restoredTop sz="94790"/>
  </p:normalViewPr>
  <p:slideViewPr>
    <p:cSldViewPr snapToGrid="0" snapToObjects="1">
      <p:cViewPr varScale="1">
        <p:scale>
          <a:sx n="100" d="100"/>
          <a:sy n="100" d="100"/>
        </p:scale>
        <p:origin x="648"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_rels/data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20.png"/></Relationships>
</file>

<file path=ppt/diagrams/_rels/data6.xml.rels><?xml version="1.0" encoding="UTF-8" standalone="yes"?>
<Relationships xmlns="http://schemas.openxmlformats.org/package/2006/relationships"><Relationship Id="rId1" Type="http://schemas.openxmlformats.org/officeDocument/2006/relationships/image" Target="../media/image11.png"/></Relationships>
</file>

<file path=ppt/diagrams/_rels/data8.xml.rels><?xml version="1.0" encoding="UTF-8" standalone="yes"?>
<Relationships xmlns="http://schemas.openxmlformats.org/package/2006/relationships"><Relationship Id="rId1" Type="http://schemas.openxmlformats.org/officeDocument/2006/relationships/image" Target="../media/image6.png"/></Relationships>
</file>

<file path=ppt/diagrams/_rels/drawing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8A675A-85D2-084E-8763-B8EF59C5E043}" type="doc">
      <dgm:prSet loTypeId="urn:microsoft.com/office/officeart/2008/layout/HorizontalMultiLevelHierarchy" loCatId="" qsTypeId="urn:microsoft.com/office/officeart/2005/8/quickstyle/simple3" qsCatId="simple" csTypeId="urn:microsoft.com/office/officeart/2005/8/colors/colorful3" csCatId="colorful" phldr="1"/>
      <dgm:spPr/>
      <dgm:t>
        <a:bodyPr/>
        <a:lstStyle/>
        <a:p>
          <a:endParaRPr lang="en-US"/>
        </a:p>
      </dgm:t>
    </dgm:pt>
    <dgm:pt modelId="{08BD61D5-E5B8-A243-8353-94C1C5330C50}">
      <dgm:prSet phldrT="[Text]"/>
      <dgm:spPr/>
      <dgm:t>
        <a:bodyPr/>
        <a:lstStyle/>
        <a:p>
          <a:r>
            <a:rPr lang="en-US" b="1" i="0" dirty="0">
              <a:solidFill>
                <a:srgbClr val="800000"/>
              </a:solidFill>
              <a:latin typeface="Calibri Bold"/>
              <a:cs typeface="Comic Sans MS"/>
            </a:rPr>
            <a:t>Endometriosis is a Major Health Problem Worldwide</a:t>
          </a:r>
          <a:r>
            <a:rPr lang="en-US" b="1" i="0" dirty="0">
              <a:latin typeface="Calibri Bold"/>
              <a:cs typeface="Comic Sans MS"/>
            </a:rPr>
            <a:t> </a:t>
          </a:r>
        </a:p>
      </dgm:t>
    </dgm:pt>
    <dgm:pt modelId="{ED9C7C90-D7B1-EA4D-801C-1B34D7D025BD}" type="parTrans" cxnId="{46750461-8C1A-D846-9802-64AE9346E72A}">
      <dgm:prSet/>
      <dgm:spPr/>
      <dgm:t>
        <a:bodyPr/>
        <a:lstStyle/>
        <a:p>
          <a:endParaRPr lang="en-US"/>
        </a:p>
      </dgm:t>
    </dgm:pt>
    <dgm:pt modelId="{EEDBB4B2-851E-104F-9C86-52F1ECEDCA7F}" type="sibTrans" cxnId="{46750461-8C1A-D846-9802-64AE9346E72A}">
      <dgm:prSet/>
      <dgm:spPr/>
      <dgm:t>
        <a:bodyPr/>
        <a:lstStyle/>
        <a:p>
          <a:endParaRPr lang="en-US"/>
        </a:p>
      </dgm:t>
    </dgm:pt>
    <dgm:pt modelId="{B12B2516-700D-9A46-9996-6062B7E90967}">
      <dgm:prSet phldrT="[Text]" custT="1"/>
      <dgm:spPr/>
      <dgm:t>
        <a:bodyPr/>
        <a:lstStyle/>
        <a:p>
          <a:r>
            <a:rPr lang="en-US" sz="1800" b="1" i="0" dirty="0">
              <a:latin typeface="Calibri Bold"/>
              <a:cs typeface="Comic Sans MS"/>
            </a:rPr>
            <a:t>Chronic, estrogen-dependent, inflammatory disorder </a:t>
          </a:r>
        </a:p>
      </dgm:t>
    </dgm:pt>
    <dgm:pt modelId="{DAA36F26-5D68-1149-AF6E-E3E640EC289F}" type="parTrans" cxnId="{3CE6B4B9-243D-2F43-8876-3B17B7FCD1BA}">
      <dgm:prSet/>
      <dgm:spPr/>
      <dgm:t>
        <a:bodyPr/>
        <a:lstStyle/>
        <a:p>
          <a:endParaRPr lang="en-US"/>
        </a:p>
      </dgm:t>
    </dgm:pt>
    <dgm:pt modelId="{1DB25D31-A1A3-FE4C-86E0-7D7A152808DA}" type="sibTrans" cxnId="{3CE6B4B9-243D-2F43-8876-3B17B7FCD1BA}">
      <dgm:prSet/>
      <dgm:spPr/>
      <dgm:t>
        <a:bodyPr/>
        <a:lstStyle/>
        <a:p>
          <a:endParaRPr lang="en-US"/>
        </a:p>
      </dgm:t>
    </dgm:pt>
    <dgm:pt modelId="{908DB11B-931B-8D41-A718-2D0788EDC22E}">
      <dgm:prSet phldrT="[Text]" custT="1"/>
      <dgm:spPr/>
      <dgm:t>
        <a:bodyPr/>
        <a:lstStyle/>
        <a:p>
          <a:r>
            <a:rPr lang="en-US" sz="1800" b="1" i="0" dirty="0">
              <a:latin typeface="Calibri Bold"/>
              <a:cs typeface="Comic Sans MS"/>
            </a:rPr>
            <a:t>Present in &gt;50% women with pelvic pain and infertility                                       </a:t>
          </a:r>
          <a:r>
            <a:rPr lang="en-US" sz="1400" b="1" i="1" dirty="0">
              <a:solidFill>
                <a:srgbClr val="008000"/>
              </a:solidFill>
              <a:latin typeface="Calibri Bold"/>
              <a:cs typeface="Comic Sans MS"/>
            </a:rPr>
            <a:t>Chatman DL et al J </a:t>
          </a:r>
          <a:r>
            <a:rPr lang="en-US" sz="1400" b="1" i="1" dirty="0" err="1">
              <a:solidFill>
                <a:srgbClr val="008000"/>
              </a:solidFill>
              <a:latin typeface="Calibri Bold"/>
              <a:cs typeface="Comic Sans MS"/>
            </a:rPr>
            <a:t>Reprod</a:t>
          </a:r>
          <a:r>
            <a:rPr lang="en-US" sz="1400" b="1" i="1" dirty="0">
              <a:solidFill>
                <a:srgbClr val="008000"/>
              </a:solidFill>
              <a:latin typeface="Calibri Bold"/>
              <a:cs typeface="Comic Sans MS"/>
            </a:rPr>
            <a:t> Med 1982) (Goldstein DP et al J </a:t>
          </a:r>
          <a:r>
            <a:rPr lang="en-US" sz="1400" b="1" i="1" dirty="0" err="1">
              <a:solidFill>
                <a:srgbClr val="008000"/>
              </a:solidFill>
              <a:latin typeface="Calibri Bold"/>
              <a:cs typeface="Comic Sans MS"/>
            </a:rPr>
            <a:t>Reprod</a:t>
          </a:r>
          <a:r>
            <a:rPr lang="en-US" sz="1400" b="1" i="1" dirty="0">
              <a:solidFill>
                <a:srgbClr val="008000"/>
              </a:solidFill>
              <a:latin typeface="Calibri Bold"/>
              <a:cs typeface="Comic Sans MS"/>
            </a:rPr>
            <a:t> Med 1989) (Reese KA et al J </a:t>
          </a:r>
          <a:r>
            <a:rPr lang="en-US" sz="1400" b="1" i="1" dirty="0" err="1">
              <a:solidFill>
                <a:srgbClr val="008000"/>
              </a:solidFill>
              <a:latin typeface="Calibri Bold"/>
              <a:cs typeface="Comic Sans MS"/>
            </a:rPr>
            <a:t>Pediatr</a:t>
          </a:r>
          <a:r>
            <a:rPr lang="en-US" sz="1400" b="1" i="1" dirty="0">
              <a:solidFill>
                <a:srgbClr val="008000"/>
              </a:solidFill>
              <a:latin typeface="Calibri Bold"/>
              <a:cs typeface="Comic Sans MS"/>
            </a:rPr>
            <a:t> </a:t>
          </a:r>
          <a:r>
            <a:rPr lang="en-US" sz="1400" b="1" i="1" dirty="0" err="1">
              <a:solidFill>
                <a:srgbClr val="008000"/>
              </a:solidFill>
              <a:latin typeface="Calibri Bold"/>
              <a:cs typeface="Comic Sans MS"/>
            </a:rPr>
            <a:t>Adolesc</a:t>
          </a:r>
          <a:r>
            <a:rPr lang="en-US" sz="1400" b="1" i="1" dirty="0">
              <a:solidFill>
                <a:srgbClr val="008000"/>
              </a:solidFill>
              <a:latin typeface="Calibri Bold"/>
              <a:cs typeface="Comic Sans MS"/>
            </a:rPr>
            <a:t> </a:t>
          </a:r>
          <a:r>
            <a:rPr lang="en-US" sz="1400" b="1" i="1" dirty="0" err="1">
              <a:solidFill>
                <a:srgbClr val="008000"/>
              </a:solidFill>
              <a:latin typeface="Calibri Bold"/>
              <a:cs typeface="Comic Sans MS"/>
            </a:rPr>
            <a:t>Gynecol</a:t>
          </a:r>
          <a:r>
            <a:rPr lang="en-US" sz="1400" b="1" i="1" dirty="0">
              <a:solidFill>
                <a:srgbClr val="008000"/>
              </a:solidFill>
              <a:latin typeface="Calibri Bold"/>
              <a:cs typeface="Comic Sans MS"/>
            </a:rPr>
            <a:t> 1996</a:t>
          </a:r>
          <a:r>
            <a:rPr lang="en-US" sz="1400" b="1" i="1" dirty="0">
              <a:latin typeface="Calibri Bold"/>
              <a:cs typeface="Comic Sans MS"/>
            </a:rPr>
            <a:t>  </a:t>
          </a:r>
          <a:endParaRPr lang="en-US" sz="1600" b="1" i="1" dirty="0">
            <a:latin typeface="Calibri Bold"/>
            <a:cs typeface="Comic Sans MS"/>
          </a:endParaRPr>
        </a:p>
      </dgm:t>
    </dgm:pt>
    <dgm:pt modelId="{5CFFED57-1DCD-604D-A0AD-45CEE8C65C93}" type="parTrans" cxnId="{C8F07975-6B00-8144-8E27-814B78E74630}">
      <dgm:prSet/>
      <dgm:spPr/>
      <dgm:t>
        <a:bodyPr/>
        <a:lstStyle/>
        <a:p>
          <a:endParaRPr lang="en-US"/>
        </a:p>
      </dgm:t>
    </dgm:pt>
    <dgm:pt modelId="{C5B36196-03DE-5F4A-9D8B-B1EC19685795}" type="sibTrans" cxnId="{C8F07975-6B00-8144-8E27-814B78E74630}">
      <dgm:prSet/>
      <dgm:spPr/>
      <dgm:t>
        <a:bodyPr/>
        <a:lstStyle/>
        <a:p>
          <a:endParaRPr lang="en-US"/>
        </a:p>
      </dgm:t>
    </dgm:pt>
    <dgm:pt modelId="{3403A052-F31A-C041-A805-C0B4276C99B1}">
      <dgm:prSet phldrT="[Text]" custT="1"/>
      <dgm:spPr/>
      <dgm:t>
        <a:bodyPr/>
        <a:lstStyle/>
        <a:p>
          <a:r>
            <a:rPr lang="en-US" sz="1800" b="1" i="0" dirty="0">
              <a:latin typeface="Calibri Bold"/>
              <a:cs typeface="Comic Sans MS"/>
            </a:rPr>
            <a:t>Affects &gt;100 million women and teens worldwide </a:t>
          </a:r>
        </a:p>
      </dgm:t>
    </dgm:pt>
    <dgm:pt modelId="{F281F37A-0996-C343-95A8-9A10DBD3B588}" type="parTrans" cxnId="{9BB68D0C-56C1-FE4C-8483-B1F3FBDAFE40}">
      <dgm:prSet/>
      <dgm:spPr/>
      <dgm:t>
        <a:bodyPr/>
        <a:lstStyle/>
        <a:p>
          <a:endParaRPr lang="en-US"/>
        </a:p>
      </dgm:t>
    </dgm:pt>
    <dgm:pt modelId="{4E2CBB39-7BBB-5842-8C90-44F901B8C373}" type="sibTrans" cxnId="{9BB68D0C-56C1-FE4C-8483-B1F3FBDAFE40}">
      <dgm:prSet/>
      <dgm:spPr/>
      <dgm:t>
        <a:bodyPr/>
        <a:lstStyle/>
        <a:p>
          <a:endParaRPr lang="en-US"/>
        </a:p>
      </dgm:t>
    </dgm:pt>
    <dgm:pt modelId="{E47A4DF3-FEF1-2E40-9C61-2E4E917A700B}">
      <dgm:prSet phldrT="[Text]" custT="1"/>
      <dgm:spPr/>
      <dgm:t>
        <a:bodyPr/>
        <a:lstStyle/>
        <a:p>
          <a:r>
            <a:rPr lang="en-US" sz="1800" b="1" i="0" dirty="0">
              <a:latin typeface="Calibri Bold"/>
              <a:cs typeface="Comic Sans MS"/>
            </a:rPr>
            <a:t>6.7-11 years from symptom onset to surgical diagnosis and treatment                                                                    </a:t>
          </a:r>
          <a:r>
            <a:rPr lang="en-US" sz="1400" b="1" i="1" dirty="0">
              <a:solidFill>
                <a:srgbClr val="008000"/>
              </a:solidFill>
              <a:latin typeface="Calibri Bold"/>
              <a:cs typeface="Comic Sans MS"/>
            </a:rPr>
            <a:t>(</a:t>
          </a:r>
          <a:r>
            <a:rPr lang="en-US" sz="1400" b="1" i="1" dirty="0" err="1">
              <a:solidFill>
                <a:srgbClr val="008000"/>
              </a:solidFill>
              <a:latin typeface="Calibri Bold"/>
              <a:cs typeface="Comic Sans MS"/>
            </a:rPr>
            <a:t>Nnoaham</a:t>
          </a:r>
          <a:r>
            <a:rPr lang="en-US" sz="1400" b="1" i="1" dirty="0">
              <a:solidFill>
                <a:srgbClr val="008000"/>
              </a:solidFill>
              <a:latin typeface="Calibri Bold"/>
              <a:cs typeface="Comic Sans MS"/>
            </a:rPr>
            <a:t> et al 2011; Rogers et al, 2013</a:t>
          </a:r>
          <a:r>
            <a:rPr lang="en-US" sz="1800" b="1" i="1" dirty="0">
              <a:solidFill>
                <a:srgbClr val="008000"/>
              </a:solidFill>
              <a:latin typeface="Calibri Bold"/>
              <a:cs typeface="Comic Sans MS"/>
            </a:rPr>
            <a:t>)</a:t>
          </a:r>
          <a:endParaRPr lang="en-US" sz="1800" b="1" i="1" dirty="0">
            <a:latin typeface="Calibri Bold"/>
            <a:cs typeface="Comic Sans MS"/>
          </a:endParaRPr>
        </a:p>
      </dgm:t>
    </dgm:pt>
    <dgm:pt modelId="{715DD594-015C-604C-A3B8-07E6A22FDB7E}" type="parTrans" cxnId="{59D8AAD5-3D62-9749-A13D-728D8E0E90AA}">
      <dgm:prSet/>
      <dgm:spPr/>
      <dgm:t>
        <a:bodyPr/>
        <a:lstStyle/>
        <a:p>
          <a:endParaRPr lang="en-US"/>
        </a:p>
      </dgm:t>
    </dgm:pt>
    <dgm:pt modelId="{74E9C22C-C944-814D-B0FF-049869E4E75A}" type="sibTrans" cxnId="{59D8AAD5-3D62-9749-A13D-728D8E0E90AA}">
      <dgm:prSet/>
      <dgm:spPr/>
      <dgm:t>
        <a:bodyPr/>
        <a:lstStyle/>
        <a:p>
          <a:endParaRPr lang="en-US"/>
        </a:p>
      </dgm:t>
    </dgm:pt>
    <dgm:pt modelId="{3F9D284F-DD06-AC4E-AA04-26D8AFAE597A}">
      <dgm:prSet phldrT="[Text]" custT="1"/>
      <dgm:spPr/>
      <dgm:t>
        <a:bodyPr/>
        <a:lstStyle/>
        <a:p>
          <a:r>
            <a:rPr lang="en-US" sz="1800" b="1" i="0" dirty="0">
              <a:latin typeface="Calibri Bold"/>
              <a:cs typeface="Comic Sans MS"/>
            </a:rPr>
            <a:t>Early diagnosis and treatment can reduce uncertainty of diagnosis, discomfort, disease progression, complications                             </a:t>
          </a:r>
          <a:r>
            <a:rPr lang="en-US" sz="1400" b="1" i="1" dirty="0">
              <a:solidFill>
                <a:srgbClr val="008000"/>
              </a:solidFill>
              <a:latin typeface="Calibri Bold"/>
              <a:cs typeface="Comic Sans MS"/>
            </a:rPr>
            <a:t>Ballard et al, 2006 </a:t>
          </a:r>
          <a:endParaRPr lang="en-US" sz="1400" b="1" i="1" dirty="0">
            <a:latin typeface="Calibri Bold"/>
            <a:cs typeface="Comic Sans MS"/>
          </a:endParaRPr>
        </a:p>
      </dgm:t>
    </dgm:pt>
    <dgm:pt modelId="{04168FA1-854C-9D48-AF97-538C1549DBB2}" type="parTrans" cxnId="{4D350EA7-DC37-414B-B7AF-8DEE619C97E9}">
      <dgm:prSet/>
      <dgm:spPr/>
      <dgm:t>
        <a:bodyPr/>
        <a:lstStyle/>
        <a:p>
          <a:endParaRPr lang="en-US"/>
        </a:p>
      </dgm:t>
    </dgm:pt>
    <dgm:pt modelId="{35874760-24CD-E848-A8A8-9BB485DD9DD1}" type="sibTrans" cxnId="{4D350EA7-DC37-414B-B7AF-8DEE619C97E9}">
      <dgm:prSet/>
      <dgm:spPr/>
      <dgm:t>
        <a:bodyPr/>
        <a:lstStyle/>
        <a:p>
          <a:endParaRPr lang="en-US"/>
        </a:p>
      </dgm:t>
    </dgm:pt>
    <dgm:pt modelId="{F10530DE-D91C-A54B-8B94-A97D0E42A12E}">
      <dgm:prSet phldrT="[Text]" custT="1"/>
      <dgm:spPr/>
      <dgm:t>
        <a:bodyPr/>
        <a:lstStyle/>
        <a:p>
          <a:r>
            <a:rPr lang="en-US" sz="1800" b="1" i="0" dirty="0">
              <a:latin typeface="Calibri Bold"/>
              <a:cs typeface="Comic Sans MS"/>
            </a:rPr>
            <a:t>Estimated U.S. costs for diagnosis, treatment, and QOL in 2009 = $69B                                                                               </a:t>
          </a:r>
          <a:r>
            <a:rPr lang="en-US" sz="1400" b="1" i="1" dirty="0">
              <a:solidFill>
                <a:srgbClr val="008000"/>
              </a:solidFill>
              <a:latin typeface="Calibri Bold"/>
              <a:cs typeface="Comic Sans MS"/>
            </a:rPr>
            <a:t>(</a:t>
          </a:r>
          <a:r>
            <a:rPr lang="en-US" sz="1400" b="1" i="1" dirty="0" err="1">
              <a:solidFill>
                <a:srgbClr val="008000"/>
              </a:solidFill>
              <a:latin typeface="Calibri Bold"/>
              <a:cs typeface="Comic Sans MS"/>
            </a:rPr>
            <a:t>Simeons</a:t>
          </a:r>
          <a:r>
            <a:rPr lang="en-US" sz="1400" b="1" i="1" dirty="0">
              <a:solidFill>
                <a:srgbClr val="008000"/>
              </a:solidFill>
              <a:latin typeface="Calibri Bold"/>
              <a:cs typeface="Comic Sans MS"/>
            </a:rPr>
            <a:t> 2012; Burney &amp; </a:t>
          </a:r>
          <a:r>
            <a:rPr lang="en-US" sz="1400" b="1" i="1" dirty="0" err="1">
              <a:solidFill>
                <a:srgbClr val="008000"/>
              </a:solidFill>
              <a:latin typeface="Calibri Bold"/>
              <a:cs typeface="Comic Sans MS"/>
            </a:rPr>
            <a:t>Giudice</a:t>
          </a:r>
          <a:r>
            <a:rPr lang="en-US" sz="1400" b="1" i="1" dirty="0">
              <a:solidFill>
                <a:srgbClr val="008000"/>
              </a:solidFill>
              <a:latin typeface="Calibri Bold"/>
              <a:cs typeface="Comic Sans MS"/>
            </a:rPr>
            <a:t> 2012) </a:t>
          </a:r>
          <a:endParaRPr lang="en-US" sz="1400" b="1" i="1" dirty="0">
            <a:latin typeface="Calibri Bold"/>
            <a:cs typeface="Comic Sans MS"/>
          </a:endParaRPr>
        </a:p>
      </dgm:t>
    </dgm:pt>
    <dgm:pt modelId="{3EBBE755-72CC-DD4C-BD7E-1083DF001BD9}" type="parTrans" cxnId="{B759D001-4864-0A47-932A-EC10FC81BC1C}">
      <dgm:prSet/>
      <dgm:spPr/>
      <dgm:t>
        <a:bodyPr/>
        <a:lstStyle/>
        <a:p>
          <a:endParaRPr lang="en-US"/>
        </a:p>
      </dgm:t>
    </dgm:pt>
    <dgm:pt modelId="{970AAA4D-07F7-C647-9173-DF3FBC8FB033}" type="sibTrans" cxnId="{B759D001-4864-0A47-932A-EC10FC81BC1C}">
      <dgm:prSet/>
      <dgm:spPr/>
      <dgm:t>
        <a:bodyPr/>
        <a:lstStyle/>
        <a:p>
          <a:endParaRPr lang="en-US"/>
        </a:p>
      </dgm:t>
    </dgm:pt>
    <dgm:pt modelId="{4F21F38E-8992-8342-B56D-613E3A76A40B}" type="pres">
      <dgm:prSet presAssocID="{068A675A-85D2-084E-8763-B8EF59C5E043}" presName="Name0" presStyleCnt="0">
        <dgm:presLayoutVars>
          <dgm:chPref val="1"/>
          <dgm:dir/>
          <dgm:animOne val="branch"/>
          <dgm:animLvl val="lvl"/>
          <dgm:resizeHandles val="exact"/>
        </dgm:presLayoutVars>
      </dgm:prSet>
      <dgm:spPr/>
    </dgm:pt>
    <dgm:pt modelId="{4679F15D-D57C-6643-AACA-0588CE81376C}" type="pres">
      <dgm:prSet presAssocID="{08BD61D5-E5B8-A243-8353-94C1C5330C50}" presName="root1" presStyleCnt="0"/>
      <dgm:spPr/>
    </dgm:pt>
    <dgm:pt modelId="{D33230F0-D12B-0049-B837-52D998E7164E}" type="pres">
      <dgm:prSet presAssocID="{08BD61D5-E5B8-A243-8353-94C1C5330C50}" presName="LevelOneTextNode" presStyleLbl="node0" presStyleIdx="0" presStyleCnt="1" custLinFactNeighborX="-51588" custLinFactNeighborY="193">
        <dgm:presLayoutVars>
          <dgm:chPref val="3"/>
        </dgm:presLayoutVars>
      </dgm:prSet>
      <dgm:spPr/>
    </dgm:pt>
    <dgm:pt modelId="{F77DC641-914C-CF4F-98A9-032A2CF83D02}" type="pres">
      <dgm:prSet presAssocID="{08BD61D5-E5B8-A243-8353-94C1C5330C50}" presName="level2hierChild" presStyleCnt="0"/>
      <dgm:spPr/>
    </dgm:pt>
    <dgm:pt modelId="{6791ED6B-59B7-DE48-AC78-AFDC9F7B787C}" type="pres">
      <dgm:prSet presAssocID="{DAA36F26-5D68-1149-AF6E-E3E640EC289F}" presName="conn2-1" presStyleLbl="parChTrans1D2" presStyleIdx="0" presStyleCnt="6"/>
      <dgm:spPr/>
    </dgm:pt>
    <dgm:pt modelId="{81FE7460-FEC4-A04D-9437-D20BB8A58C07}" type="pres">
      <dgm:prSet presAssocID="{DAA36F26-5D68-1149-AF6E-E3E640EC289F}" presName="connTx" presStyleLbl="parChTrans1D2" presStyleIdx="0" presStyleCnt="6"/>
      <dgm:spPr/>
    </dgm:pt>
    <dgm:pt modelId="{5304E5F2-F636-0045-B87E-78F4D51D91DF}" type="pres">
      <dgm:prSet presAssocID="{B12B2516-700D-9A46-9996-6062B7E90967}" presName="root2" presStyleCnt="0"/>
      <dgm:spPr/>
    </dgm:pt>
    <dgm:pt modelId="{1AA2C787-085E-084C-B5F4-EA4164A77ED9}" type="pres">
      <dgm:prSet presAssocID="{B12B2516-700D-9A46-9996-6062B7E90967}" presName="LevelTwoTextNode" presStyleLbl="node2" presStyleIdx="0" presStyleCnt="6" custScaleX="137617" custScaleY="62390">
        <dgm:presLayoutVars>
          <dgm:chPref val="3"/>
        </dgm:presLayoutVars>
      </dgm:prSet>
      <dgm:spPr/>
    </dgm:pt>
    <dgm:pt modelId="{21A6641A-3D7F-224D-ACCA-D8999EA6E54F}" type="pres">
      <dgm:prSet presAssocID="{B12B2516-700D-9A46-9996-6062B7E90967}" presName="level3hierChild" presStyleCnt="0"/>
      <dgm:spPr/>
    </dgm:pt>
    <dgm:pt modelId="{C983763C-7204-604A-839B-2BCF7C5E8C7B}" type="pres">
      <dgm:prSet presAssocID="{5CFFED57-1DCD-604D-A0AD-45CEE8C65C93}" presName="conn2-1" presStyleLbl="parChTrans1D2" presStyleIdx="1" presStyleCnt="6"/>
      <dgm:spPr/>
    </dgm:pt>
    <dgm:pt modelId="{28B40C80-DD7F-4640-9470-E22296D12DF8}" type="pres">
      <dgm:prSet presAssocID="{5CFFED57-1DCD-604D-A0AD-45CEE8C65C93}" presName="connTx" presStyleLbl="parChTrans1D2" presStyleIdx="1" presStyleCnt="6"/>
      <dgm:spPr/>
    </dgm:pt>
    <dgm:pt modelId="{3BA20E0E-3D33-7640-A376-9688A57690BD}" type="pres">
      <dgm:prSet presAssocID="{908DB11B-931B-8D41-A718-2D0788EDC22E}" presName="root2" presStyleCnt="0"/>
      <dgm:spPr/>
    </dgm:pt>
    <dgm:pt modelId="{3A4ED3D6-DD24-1B47-9DEA-542F21A94651}" type="pres">
      <dgm:prSet presAssocID="{908DB11B-931B-8D41-A718-2D0788EDC22E}" presName="LevelTwoTextNode" presStyleLbl="node2" presStyleIdx="1" presStyleCnt="6" custScaleX="137617" custScaleY="83869">
        <dgm:presLayoutVars>
          <dgm:chPref val="3"/>
        </dgm:presLayoutVars>
      </dgm:prSet>
      <dgm:spPr/>
    </dgm:pt>
    <dgm:pt modelId="{2A15FEF7-EBF5-E244-AA36-23D8E4BFDC90}" type="pres">
      <dgm:prSet presAssocID="{908DB11B-931B-8D41-A718-2D0788EDC22E}" presName="level3hierChild" presStyleCnt="0"/>
      <dgm:spPr/>
    </dgm:pt>
    <dgm:pt modelId="{7E941926-E14C-C346-9E57-BD2DD6496414}" type="pres">
      <dgm:prSet presAssocID="{F281F37A-0996-C343-95A8-9A10DBD3B588}" presName="conn2-1" presStyleLbl="parChTrans1D2" presStyleIdx="2" presStyleCnt="6"/>
      <dgm:spPr/>
    </dgm:pt>
    <dgm:pt modelId="{478A2977-7399-7544-AE04-8E4C5F815435}" type="pres">
      <dgm:prSet presAssocID="{F281F37A-0996-C343-95A8-9A10DBD3B588}" presName="connTx" presStyleLbl="parChTrans1D2" presStyleIdx="2" presStyleCnt="6"/>
      <dgm:spPr/>
    </dgm:pt>
    <dgm:pt modelId="{96CE8C07-4215-724D-A0D9-DF8B6BF5A449}" type="pres">
      <dgm:prSet presAssocID="{3403A052-F31A-C041-A805-C0B4276C99B1}" presName="root2" presStyleCnt="0"/>
      <dgm:spPr/>
    </dgm:pt>
    <dgm:pt modelId="{6C3D2D59-162A-DF4E-93FC-6567523D3507}" type="pres">
      <dgm:prSet presAssocID="{3403A052-F31A-C041-A805-C0B4276C99B1}" presName="LevelTwoTextNode" presStyleLbl="node2" presStyleIdx="2" presStyleCnt="6" custScaleX="137978" custScaleY="50656">
        <dgm:presLayoutVars>
          <dgm:chPref val="3"/>
        </dgm:presLayoutVars>
      </dgm:prSet>
      <dgm:spPr/>
    </dgm:pt>
    <dgm:pt modelId="{AE3A4453-43BF-F049-80E4-6984A3A298D5}" type="pres">
      <dgm:prSet presAssocID="{3403A052-F31A-C041-A805-C0B4276C99B1}" presName="level3hierChild" presStyleCnt="0"/>
      <dgm:spPr/>
    </dgm:pt>
    <dgm:pt modelId="{19F82BAD-0501-E14A-9461-ED02DFDE185E}" type="pres">
      <dgm:prSet presAssocID="{715DD594-015C-604C-A3B8-07E6A22FDB7E}" presName="conn2-1" presStyleLbl="parChTrans1D2" presStyleIdx="3" presStyleCnt="6"/>
      <dgm:spPr/>
    </dgm:pt>
    <dgm:pt modelId="{CEB08555-5FDC-444E-A34C-8AE95A1EB547}" type="pres">
      <dgm:prSet presAssocID="{715DD594-015C-604C-A3B8-07E6A22FDB7E}" presName="connTx" presStyleLbl="parChTrans1D2" presStyleIdx="3" presStyleCnt="6"/>
      <dgm:spPr/>
    </dgm:pt>
    <dgm:pt modelId="{1CDC26D4-BF94-BA45-B996-443321A7AE91}" type="pres">
      <dgm:prSet presAssocID="{E47A4DF3-FEF1-2E40-9C61-2E4E917A700B}" presName="root2" presStyleCnt="0"/>
      <dgm:spPr/>
    </dgm:pt>
    <dgm:pt modelId="{DA179F2F-FF66-394D-95D4-513325C03D5F}" type="pres">
      <dgm:prSet presAssocID="{E47A4DF3-FEF1-2E40-9C61-2E4E917A700B}" presName="LevelTwoTextNode" presStyleLbl="node2" presStyleIdx="3" presStyleCnt="6" custScaleX="138870" custScaleY="83419">
        <dgm:presLayoutVars>
          <dgm:chPref val="3"/>
        </dgm:presLayoutVars>
      </dgm:prSet>
      <dgm:spPr/>
    </dgm:pt>
    <dgm:pt modelId="{1E8D4684-9946-4846-BD09-26DFA58B0C42}" type="pres">
      <dgm:prSet presAssocID="{E47A4DF3-FEF1-2E40-9C61-2E4E917A700B}" presName="level3hierChild" presStyleCnt="0"/>
      <dgm:spPr/>
    </dgm:pt>
    <dgm:pt modelId="{7964EBB7-D885-684A-A518-E6A1A3897033}" type="pres">
      <dgm:prSet presAssocID="{04168FA1-854C-9D48-AF97-538C1549DBB2}" presName="conn2-1" presStyleLbl="parChTrans1D2" presStyleIdx="4" presStyleCnt="6"/>
      <dgm:spPr/>
    </dgm:pt>
    <dgm:pt modelId="{C40878BD-BCCC-4A48-B701-94F714466FAD}" type="pres">
      <dgm:prSet presAssocID="{04168FA1-854C-9D48-AF97-538C1549DBB2}" presName="connTx" presStyleLbl="parChTrans1D2" presStyleIdx="4" presStyleCnt="6"/>
      <dgm:spPr/>
    </dgm:pt>
    <dgm:pt modelId="{15290A62-A53E-C744-918D-06EA3B938E06}" type="pres">
      <dgm:prSet presAssocID="{3F9D284F-DD06-AC4E-AA04-26D8AFAE597A}" presName="root2" presStyleCnt="0"/>
      <dgm:spPr/>
    </dgm:pt>
    <dgm:pt modelId="{1DEC2B66-670C-8B4F-BCCC-C7CF6D162A3D}" type="pres">
      <dgm:prSet presAssocID="{3F9D284F-DD06-AC4E-AA04-26D8AFAE597A}" presName="LevelTwoTextNode" presStyleLbl="node2" presStyleIdx="4" presStyleCnt="6" custScaleX="140653" custScaleY="83419">
        <dgm:presLayoutVars>
          <dgm:chPref val="3"/>
        </dgm:presLayoutVars>
      </dgm:prSet>
      <dgm:spPr/>
    </dgm:pt>
    <dgm:pt modelId="{7C95F65E-D268-3941-9F4B-1E4DD65C94A4}" type="pres">
      <dgm:prSet presAssocID="{3F9D284F-DD06-AC4E-AA04-26D8AFAE597A}" presName="level3hierChild" presStyleCnt="0"/>
      <dgm:spPr/>
    </dgm:pt>
    <dgm:pt modelId="{2C8D03D0-B459-404E-9EAA-BC9D89C9F3CD}" type="pres">
      <dgm:prSet presAssocID="{3EBBE755-72CC-DD4C-BD7E-1083DF001BD9}" presName="conn2-1" presStyleLbl="parChTrans1D2" presStyleIdx="5" presStyleCnt="6"/>
      <dgm:spPr/>
    </dgm:pt>
    <dgm:pt modelId="{11CA5905-EDC0-D746-9201-B6797E669290}" type="pres">
      <dgm:prSet presAssocID="{3EBBE755-72CC-DD4C-BD7E-1083DF001BD9}" presName="connTx" presStyleLbl="parChTrans1D2" presStyleIdx="5" presStyleCnt="6"/>
      <dgm:spPr/>
    </dgm:pt>
    <dgm:pt modelId="{A2B88FC6-D00E-BE4A-A82F-8E0DF7EA6C96}" type="pres">
      <dgm:prSet presAssocID="{F10530DE-D91C-A54B-8B94-A97D0E42A12E}" presName="root2" presStyleCnt="0"/>
      <dgm:spPr/>
    </dgm:pt>
    <dgm:pt modelId="{498D0CC9-0E72-C849-A9DD-7DF1E463D306}" type="pres">
      <dgm:prSet presAssocID="{F10530DE-D91C-A54B-8B94-A97D0E42A12E}" presName="LevelTwoTextNode" presStyleLbl="node2" presStyleIdx="5" presStyleCnt="6" custScaleX="143166" custScaleY="72500">
        <dgm:presLayoutVars>
          <dgm:chPref val="3"/>
        </dgm:presLayoutVars>
      </dgm:prSet>
      <dgm:spPr/>
    </dgm:pt>
    <dgm:pt modelId="{120411DE-3287-1A4B-AEE8-958A62FD96D1}" type="pres">
      <dgm:prSet presAssocID="{F10530DE-D91C-A54B-8B94-A97D0E42A12E}" presName="level3hierChild" presStyleCnt="0"/>
      <dgm:spPr/>
    </dgm:pt>
  </dgm:ptLst>
  <dgm:cxnLst>
    <dgm:cxn modelId="{B759D001-4864-0A47-932A-EC10FC81BC1C}" srcId="{08BD61D5-E5B8-A243-8353-94C1C5330C50}" destId="{F10530DE-D91C-A54B-8B94-A97D0E42A12E}" srcOrd="5" destOrd="0" parTransId="{3EBBE755-72CC-DD4C-BD7E-1083DF001BD9}" sibTransId="{970AAA4D-07F7-C647-9173-DF3FBC8FB033}"/>
    <dgm:cxn modelId="{67594109-3A92-E446-A19C-03141AB23785}" type="presOf" srcId="{F10530DE-D91C-A54B-8B94-A97D0E42A12E}" destId="{498D0CC9-0E72-C849-A9DD-7DF1E463D306}" srcOrd="0" destOrd="0" presId="urn:microsoft.com/office/officeart/2008/layout/HorizontalMultiLevelHierarchy"/>
    <dgm:cxn modelId="{9BB68D0C-56C1-FE4C-8483-B1F3FBDAFE40}" srcId="{08BD61D5-E5B8-A243-8353-94C1C5330C50}" destId="{3403A052-F31A-C041-A805-C0B4276C99B1}" srcOrd="2" destOrd="0" parTransId="{F281F37A-0996-C343-95A8-9A10DBD3B588}" sibTransId="{4E2CBB39-7BBB-5842-8C90-44F901B8C373}"/>
    <dgm:cxn modelId="{69EE0123-879F-6346-A308-85FB07BE812A}" type="presOf" srcId="{DAA36F26-5D68-1149-AF6E-E3E640EC289F}" destId="{6791ED6B-59B7-DE48-AC78-AFDC9F7B787C}" srcOrd="0" destOrd="0" presId="urn:microsoft.com/office/officeart/2008/layout/HorizontalMultiLevelHierarchy"/>
    <dgm:cxn modelId="{5A594A26-932B-C440-B7BD-1453A589531E}" type="presOf" srcId="{3EBBE755-72CC-DD4C-BD7E-1083DF001BD9}" destId="{2C8D03D0-B459-404E-9EAA-BC9D89C9F3CD}" srcOrd="0" destOrd="0" presId="urn:microsoft.com/office/officeart/2008/layout/HorizontalMultiLevelHierarchy"/>
    <dgm:cxn modelId="{5540062B-B74F-6D40-A7E4-F52FA4735E80}" type="presOf" srcId="{E47A4DF3-FEF1-2E40-9C61-2E4E917A700B}" destId="{DA179F2F-FF66-394D-95D4-513325C03D5F}" srcOrd="0" destOrd="0" presId="urn:microsoft.com/office/officeart/2008/layout/HorizontalMultiLevelHierarchy"/>
    <dgm:cxn modelId="{4028AA52-1814-E546-8905-0D207439226D}" type="presOf" srcId="{715DD594-015C-604C-A3B8-07E6A22FDB7E}" destId="{19F82BAD-0501-E14A-9461-ED02DFDE185E}" srcOrd="0" destOrd="0" presId="urn:microsoft.com/office/officeart/2008/layout/HorizontalMultiLevelHierarchy"/>
    <dgm:cxn modelId="{7D38FD53-1624-C546-971A-EC13DA6AC5C9}" type="presOf" srcId="{F281F37A-0996-C343-95A8-9A10DBD3B588}" destId="{7E941926-E14C-C346-9E57-BD2DD6496414}" srcOrd="0" destOrd="0" presId="urn:microsoft.com/office/officeart/2008/layout/HorizontalMultiLevelHierarchy"/>
    <dgm:cxn modelId="{02FECA58-E13D-8E44-8360-AE55CF639174}" type="presOf" srcId="{DAA36F26-5D68-1149-AF6E-E3E640EC289F}" destId="{81FE7460-FEC4-A04D-9437-D20BB8A58C07}" srcOrd="1" destOrd="0" presId="urn:microsoft.com/office/officeart/2008/layout/HorizontalMultiLevelHierarchy"/>
    <dgm:cxn modelId="{46750461-8C1A-D846-9802-64AE9346E72A}" srcId="{068A675A-85D2-084E-8763-B8EF59C5E043}" destId="{08BD61D5-E5B8-A243-8353-94C1C5330C50}" srcOrd="0" destOrd="0" parTransId="{ED9C7C90-D7B1-EA4D-801C-1B34D7D025BD}" sibTransId="{EEDBB4B2-851E-104F-9C86-52F1ECEDCA7F}"/>
    <dgm:cxn modelId="{C8F07975-6B00-8144-8E27-814B78E74630}" srcId="{08BD61D5-E5B8-A243-8353-94C1C5330C50}" destId="{908DB11B-931B-8D41-A718-2D0788EDC22E}" srcOrd="1" destOrd="0" parTransId="{5CFFED57-1DCD-604D-A0AD-45CEE8C65C93}" sibTransId="{C5B36196-03DE-5F4A-9D8B-B1EC19685795}"/>
    <dgm:cxn modelId="{28B63E79-1140-4A46-A0B7-141D4E035D02}" type="presOf" srcId="{F281F37A-0996-C343-95A8-9A10DBD3B588}" destId="{478A2977-7399-7544-AE04-8E4C5F815435}" srcOrd="1" destOrd="0" presId="urn:microsoft.com/office/officeart/2008/layout/HorizontalMultiLevelHierarchy"/>
    <dgm:cxn modelId="{E094A37B-2033-1B48-B3B7-E670EC0CEDB9}" type="presOf" srcId="{908DB11B-931B-8D41-A718-2D0788EDC22E}" destId="{3A4ED3D6-DD24-1B47-9DEA-542F21A94651}" srcOrd="0" destOrd="0" presId="urn:microsoft.com/office/officeart/2008/layout/HorizontalMultiLevelHierarchy"/>
    <dgm:cxn modelId="{FA714284-BDD7-4645-9EC3-68F0A798B5AE}" type="presOf" srcId="{04168FA1-854C-9D48-AF97-538C1549DBB2}" destId="{7964EBB7-D885-684A-A518-E6A1A3897033}" srcOrd="0" destOrd="0" presId="urn:microsoft.com/office/officeart/2008/layout/HorizontalMultiLevelHierarchy"/>
    <dgm:cxn modelId="{1F062C88-68CC-5349-8A42-5949FEBF367F}" type="presOf" srcId="{5CFFED57-1DCD-604D-A0AD-45CEE8C65C93}" destId="{28B40C80-DD7F-4640-9470-E22296D12DF8}" srcOrd="1" destOrd="0" presId="urn:microsoft.com/office/officeart/2008/layout/HorizontalMultiLevelHierarchy"/>
    <dgm:cxn modelId="{F714B695-5D51-9940-9E55-C035F59BDFBC}" type="presOf" srcId="{3EBBE755-72CC-DD4C-BD7E-1083DF001BD9}" destId="{11CA5905-EDC0-D746-9201-B6797E669290}" srcOrd="1" destOrd="0" presId="urn:microsoft.com/office/officeart/2008/layout/HorizontalMultiLevelHierarchy"/>
    <dgm:cxn modelId="{D8750C97-09F2-7946-9229-9CA36E415660}" type="presOf" srcId="{068A675A-85D2-084E-8763-B8EF59C5E043}" destId="{4F21F38E-8992-8342-B56D-613E3A76A40B}" srcOrd="0" destOrd="0" presId="urn:microsoft.com/office/officeart/2008/layout/HorizontalMultiLevelHierarchy"/>
    <dgm:cxn modelId="{AD8526A4-DB1E-B246-AB80-2F7F70FF2B9A}" type="presOf" srcId="{3F9D284F-DD06-AC4E-AA04-26D8AFAE597A}" destId="{1DEC2B66-670C-8B4F-BCCC-C7CF6D162A3D}" srcOrd="0" destOrd="0" presId="urn:microsoft.com/office/officeart/2008/layout/HorizontalMultiLevelHierarchy"/>
    <dgm:cxn modelId="{BC4C33A5-3715-6444-B855-74D52B372DDC}" type="presOf" srcId="{715DD594-015C-604C-A3B8-07E6A22FDB7E}" destId="{CEB08555-5FDC-444E-A34C-8AE95A1EB547}" srcOrd="1" destOrd="0" presId="urn:microsoft.com/office/officeart/2008/layout/HorizontalMultiLevelHierarchy"/>
    <dgm:cxn modelId="{4D350EA7-DC37-414B-B7AF-8DEE619C97E9}" srcId="{08BD61D5-E5B8-A243-8353-94C1C5330C50}" destId="{3F9D284F-DD06-AC4E-AA04-26D8AFAE597A}" srcOrd="4" destOrd="0" parTransId="{04168FA1-854C-9D48-AF97-538C1549DBB2}" sibTransId="{35874760-24CD-E848-A8A8-9BB485DD9DD1}"/>
    <dgm:cxn modelId="{CF5158B8-8433-D044-A572-3D5EBCB7916B}" type="presOf" srcId="{08BD61D5-E5B8-A243-8353-94C1C5330C50}" destId="{D33230F0-D12B-0049-B837-52D998E7164E}" srcOrd="0" destOrd="0" presId="urn:microsoft.com/office/officeart/2008/layout/HorizontalMultiLevelHierarchy"/>
    <dgm:cxn modelId="{3CE6B4B9-243D-2F43-8876-3B17B7FCD1BA}" srcId="{08BD61D5-E5B8-A243-8353-94C1C5330C50}" destId="{B12B2516-700D-9A46-9996-6062B7E90967}" srcOrd="0" destOrd="0" parTransId="{DAA36F26-5D68-1149-AF6E-E3E640EC289F}" sibTransId="{1DB25D31-A1A3-FE4C-86E0-7D7A152808DA}"/>
    <dgm:cxn modelId="{49A124BD-BC8C-0246-9293-FB2A0D8B9C34}" type="presOf" srcId="{5CFFED57-1DCD-604D-A0AD-45CEE8C65C93}" destId="{C983763C-7204-604A-839B-2BCF7C5E8C7B}" srcOrd="0" destOrd="0" presId="urn:microsoft.com/office/officeart/2008/layout/HorizontalMultiLevelHierarchy"/>
    <dgm:cxn modelId="{687E06C4-E0E0-F040-90EE-079C6F7CB390}" type="presOf" srcId="{04168FA1-854C-9D48-AF97-538C1549DBB2}" destId="{C40878BD-BCCC-4A48-B701-94F714466FAD}" srcOrd="1" destOrd="0" presId="urn:microsoft.com/office/officeart/2008/layout/HorizontalMultiLevelHierarchy"/>
    <dgm:cxn modelId="{59D8AAD5-3D62-9749-A13D-728D8E0E90AA}" srcId="{08BD61D5-E5B8-A243-8353-94C1C5330C50}" destId="{E47A4DF3-FEF1-2E40-9C61-2E4E917A700B}" srcOrd="3" destOrd="0" parTransId="{715DD594-015C-604C-A3B8-07E6A22FDB7E}" sibTransId="{74E9C22C-C944-814D-B0FF-049869E4E75A}"/>
    <dgm:cxn modelId="{CE086BE0-69B1-A74E-BD8B-1A5850A7455A}" type="presOf" srcId="{B12B2516-700D-9A46-9996-6062B7E90967}" destId="{1AA2C787-085E-084C-B5F4-EA4164A77ED9}" srcOrd="0" destOrd="0" presId="urn:microsoft.com/office/officeart/2008/layout/HorizontalMultiLevelHierarchy"/>
    <dgm:cxn modelId="{7C0ED4E3-229F-BB4E-A372-D8DD34A22A7C}" type="presOf" srcId="{3403A052-F31A-C041-A805-C0B4276C99B1}" destId="{6C3D2D59-162A-DF4E-93FC-6567523D3507}" srcOrd="0" destOrd="0" presId="urn:microsoft.com/office/officeart/2008/layout/HorizontalMultiLevelHierarchy"/>
    <dgm:cxn modelId="{DE734FC6-4376-024E-8B02-790CD633B89F}" type="presParOf" srcId="{4F21F38E-8992-8342-B56D-613E3A76A40B}" destId="{4679F15D-D57C-6643-AACA-0588CE81376C}" srcOrd="0" destOrd="0" presId="urn:microsoft.com/office/officeart/2008/layout/HorizontalMultiLevelHierarchy"/>
    <dgm:cxn modelId="{0A854756-F7D4-7E4C-8ABA-E9F6431D8306}" type="presParOf" srcId="{4679F15D-D57C-6643-AACA-0588CE81376C}" destId="{D33230F0-D12B-0049-B837-52D998E7164E}" srcOrd="0" destOrd="0" presId="urn:microsoft.com/office/officeart/2008/layout/HorizontalMultiLevelHierarchy"/>
    <dgm:cxn modelId="{63E2829A-9507-0448-96FB-61BA8604E85D}" type="presParOf" srcId="{4679F15D-D57C-6643-AACA-0588CE81376C}" destId="{F77DC641-914C-CF4F-98A9-032A2CF83D02}" srcOrd="1" destOrd="0" presId="urn:microsoft.com/office/officeart/2008/layout/HorizontalMultiLevelHierarchy"/>
    <dgm:cxn modelId="{837B6F24-1A58-C242-AFB6-0FA22957258D}" type="presParOf" srcId="{F77DC641-914C-CF4F-98A9-032A2CF83D02}" destId="{6791ED6B-59B7-DE48-AC78-AFDC9F7B787C}" srcOrd="0" destOrd="0" presId="urn:microsoft.com/office/officeart/2008/layout/HorizontalMultiLevelHierarchy"/>
    <dgm:cxn modelId="{42902AC1-EEB6-0D47-93AD-83E60EBABBB9}" type="presParOf" srcId="{6791ED6B-59B7-DE48-AC78-AFDC9F7B787C}" destId="{81FE7460-FEC4-A04D-9437-D20BB8A58C07}" srcOrd="0" destOrd="0" presId="urn:microsoft.com/office/officeart/2008/layout/HorizontalMultiLevelHierarchy"/>
    <dgm:cxn modelId="{158EEF7A-9774-474A-9075-3A18B32144DE}" type="presParOf" srcId="{F77DC641-914C-CF4F-98A9-032A2CF83D02}" destId="{5304E5F2-F636-0045-B87E-78F4D51D91DF}" srcOrd="1" destOrd="0" presId="urn:microsoft.com/office/officeart/2008/layout/HorizontalMultiLevelHierarchy"/>
    <dgm:cxn modelId="{7E7AADC5-83D7-DC40-8ED8-4D5E13114F18}" type="presParOf" srcId="{5304E5F2-F636-0045-B87E-78F4D51D91DF}" destId="{1AA2C787-085E-084C-B5F4-EA4164A77ED9}" srcOrd="0" destOrd="0" presId="urn:microsoft.com/office/officeart/2008/layout/HorizontalMultiLevelHierarchy"/>
    <dgm:cxn modelId="{E00567B8-6FD7-534C-93B8-2BD5BB3A287A}" type="presParOf" srcId="{5304E5F2-F636-0045-B87E-78F4D51D91DF}" destId="{21A6641A-3D7F-224D-ACCA-D8999EA6E54F}" srcOrd="1" destOrd="0" presId="urn:microsoft.com/office/officeart/2008/layout/HorizontalMultiLevelHierarchy"/>
    <dgm:cxn modelId="{3F77D0BD-7AFF-3743-A1B5-D5502C7705E7}" type="presParOf" srcId="{F77DC641-914C-CF4F-98A9-032A2CF83D02}" destId="{C983763C-7204-604A-839B-2BCF7C5E8C7B}" srcOrd="2" destOrd="0" presId="urn:microsoft.com/office/officeart/2008/layout/HorizontalMultiLevelHierarchy"/>
    <dgm:cxn modelId="{7CD9EABA-230B-554D-9CD0-4D2557DE43F1}" type="presParOf" srcId="{C983763C-7204-604A-839B-2BCF7C5E8C7B}" destId="{28B40C80-DD7F-4640-9470-E22296D12DF8}" srcOrd="0" destOrd="0" presId="urn:microsoft.com/office/officeart/2008/layout/HorizontalMultiLevelHierarchy"/>
    <dgm:cxn modelId="{BFA705B5-B8CF-D945-A626-12EAA8686E8A}" type="presParOf" srcId="{F77DC641-914C-CF4F-98A9-032A2CF83D02}" destId="{3BA20E0E-3D33-7640-A376-9688A57690BD}" srcOrd="3" destOrd="0" presId="urn:microsoft.com/office/officeart/2008/layout/HorizontalMultiLevelHierarchy"/>
    <dgm:cxn modelId="{870197C8-2C15-384D-899C-F18F5F0CD80C}" type="presParOf" srcId="{3BA20E0E-3D33-7640-A376-9688A57690BD}" destId="{3A4ED3D6-DD24-1B47-9DEA-542F21A94651}" srcOrd="0" destOrd="0" presId="urn:microsoft.com/office/officeart/2008/layout/HorizontalMultiLevelHierarchy"/>
    <dgm:cxn modelId="{7BE7EB64-9304-EB4A-A168-0ACB14DC8F22}" type="presParOf" srcId="{3BA20E0E-3D33-7640-A376-9688A57690BD}" destId="{2A15FEF7-EBF5-E244-AA36-23D8E4BFDC90}" srcOrd="1" destOrd="0" presId="urn:microsoft.com/office/officeart/2008/layout/HorizontalMultiLevelHierarchy"/>
    <dgm:cxn modelId="{3FA0D444-5D42-864C-9483-6546864370B9}" type="presParOf" srcId="{F77DC641-914C-CF4F-98A9-032A2CF83D02}" destId="{7E941926-E14C-C346-9E57-BD2DD6496414}" srcOrd="4" destOrd="0" presId="urn:microsoft.com/office/officeart/2008/layout/HorizontalMultiLevelHierarchy"/>
    <dgm:cxn modelId="{30BD05BF-81EF-694E-A1DB-ECF6EE267201}" type="presParOf" srcId="{7E941926-E14C-C346-9E57-BD2DD6496414}" destId="{478A2977-7399-7544-AE04-8E4C5F815435}" srcOrd="0" destOrd="0" presId="urn:microsoft.com/office/officeart/2008/layout/HorizontalMultiLevelHierarchy"/>
    <dgm:cxn modelId="{3C76388D-22B5-E044-8A32-9541CAECF28A}" type="presParOf" srcId="{F77DC641-914C-CF4F-98A9-032A2CF83D02}" destId="{96CE8C07-4215-724D-A0D9-DF8B6BF5A449}" srcOrd="5" destOrd="0" presId="urn:microsoft.com/office/officeart/2008/layout/HorizontalMultiLevelHierarchy"/>
    <dgm:cxn modelId="{EEE09310-49A9-4D47-B102-7E479554A947}" type="presParOf" srcId="{96CE8C07-4215-724D-A0D9-DF8B6BF5A449}" destId="{6C3D2D59-162A-DF4E-93FC-6567523D3507}" srcOrd="0" destOrd="0" presId="urn:microsoft.com/office/officeart/2008/layout/HorizontalMultiLevelHierarchy"/>
    <dgm:cxn modelId="{71DB0784-BC00-674B-A874-AF6E9B162737}" type="presParOf" srcId="{96CE8C07-4215-724D-A0D9-DF8B6BF5A449}" destId="{AE3A4453-43BF-F049-80E4-6984A3A298D5}" srcOrd="1" destOrd="0" presId="urn:microsoft.com/office/officeart/2008/layout/HorizontalMultiLevelHierarchy"/>
    <dgm:cxn modelId="{1E8932EA-DCE1-9D41-ACF1-E9706432D108}" type="presParOf" srcId="{F77DC641-914C-CF4F-98A9-032A2CF83D02}" destId="{19F82BAD-0501-E14A-9461-ED02DFDE185E}" srcOrd="6" destOrd="0" presId="urn:microsoft.com/office/officeart/2008/layout/HorizontalMultiLevelHierarchy"/>
    <dgm:cxn modelId="{401C4ED3-043D-2A4C-AE0B-005B206FAC76}" type="presParOf" srcId="{19F82BAD-0501-E14A-9461-ED02DFDE185E}" destId="{CEB08555-5FDC-444E-A34C-8AE95A1EB547}" srcOrd="0" destOrd="0" presId="urn:microsoft.com/office/officeart/2008/layout/HorizontalMultiLevelHierarchy"/>
    <dgm:cxn modelId="{1C4BF384-B039-0E4E-A727-57472E8F21E0}" type="presParOf" srcId="{F77DC641-914C-CF4F-98A9-032A2CF83D02}" destId="{1CDC26D4-BF94-BA45-B996-443321A7AE91}" srcOrd="7" destOrd="0" presId="urn:microsoft.com/office/officeart/2008/layout/HorizontalMultiLevelHierarchy"/>
    <dgm:cxn modelId="{55F5F766-D7E4-A042-AF62-B133F447B56A}" type="presParOf" srcId="{1CDC26D4-BF94-BA45-B996-443321A7AE91}" destId="{DA179F2F-FF66-394D-95D4-513325C03D5F}" srcOrd="0" destOrd="0" presId="urn:microsoft.com/office/officeart/2008/layout/HorizontalMultiLevelHierarchy"/>
    <dgm:cxn modelId="{6273B53E-ABA2-084C-AE2E-24A61CA74D29}" type="presParOf" srcId="{1CDC26D4-BF94-BA45-B996-443321A7AE91}" destId="{1E8D4684-9946-4846-BD09-26DFA58B0C42}" srcOrd="1" destOrd="0" presId="urn:microsoft.com/office/officeart/2008/layout/HorizontalMultiLevelHierarchy"/>
    <dgm:cxn modelId="{32697D79-F08B-C14C-A926-370432AC06E8}" type="presParOf" srcId="{F77DC641-914C-CF4F-98A9-032A2CF83D02}" destId="{7964EBB7-D885-684A-A518-E6A1A3897033}" srcOrd="8" destOrd="0" presId="urn:microsoft.com/office/officeart/2008/layout/HorizontalMultiLevelHierarchy"/>
    <dgm:cxn modelId="{EB88A0B8-345B-F443-8CEA-9152F72BAD93}" type="presParOf" srcId="{7964EBB7-D885-684A-A518-E6A1A3897033}" destId="{C40878BD-BCCC-4A48-B701-94F714466FAD}" srcOrd="0" destOrd="0" presId="urn:microsoft.com/office/officeart/2008/layout/HorizontalMultiLevelHierarchy"/>
    <dgm:cxn modelId="{9134F3E3-0A28-2D43-882C-1AFC7D00CD41}" type="presParOf" srcId="{F77DC641-914C-CF4F-98A9-032A2CF83D02}" destId="{15290A62-A53E-C744-918D-06EA3B938E06}" srcOrd="9" destOrd="0" presId="urn:microsoft.com/office/officeart/2008/layout/HorizontalMultiLevelHierarchy"/>
    <dgm:cxn modelId="{755598EB-DE9A-DB43-BA33-555760C67107}" type="presParOf" srcId="{15290A62-A53E-C744-918D-06EA3B938E06}" destId="{1DEC2B66-670C-8B4F-BCCC-C7CF6D162A3D}" srcOrd="0" destOrd="0" presId="urn:microsoft.com/office/officeart/2008/layout/HorizontalMultiLevelHierarchy"/>
    <dgm:cxn modelId="{CA59AF14-EC26-8243-934B-2E994E96F06D}" type="presParOf" srcId="{15290A62-A53E-C744-918D-06EA3B938E06}" destId="{7C95F65E-D268-3941-9F4B-1E4DD65C94A4}" srcOrd="1" destOrd="0" presId="urn:microsoft.com/office/officeart/2008/layout/HorizontalMultiLevelHierarchy"/>
    <dgm:cxn modelId="{D0B4F505-9BC2-6B48-8C0F-0C0823A1F7FE}" type="presParOf" srcId="{F77DC641-914C-CF4F-98A9-032A2CF83D02}" destId="{2C8D03D0-B459-404E-9EAA-BC9D89C9F3CD}" srcOrd="10" destOrd="0" presId="urn:microsoft.com/office/officeart/2008/layout/HorizontalMultiLevelHierarchy"/>
    <dgm:cxn modelId="{7CB50111-5D82-6C4A-81E1-AD2B1F351EBE}" type="presParOf" srcId="{2C8D03D0-B459-404E-9EAA-BC9D89C9F3CD}" destId="{11CA5905-EDC0-D746-9201-B6797E669290}" srcOrd="0" destOrd="0" presId="urn:microsoft.com/office/officeart/2008/layout/HorizontalMultiLevelHierarchy"/>
    <dgm:cxn modelId="{E3254C5C-9206-F64A-8B8A-97FED399D224}" type="presParOf" srcId="{F77DC641-914C-CF4F-98A9-032A2CF83D02}" destId="{A2B88FC6-D00E-BE4A-A82F-8E0DF7EA6C96}" srcOrd="11" destOrd="0" presId="urn:microsoft.com/office/officeart/2008/layout/HorizontalMultiLevelHierarchy"/>
    <dgm:cxn modelId="{4DEE4A81-1570-D346-B182-556F28E664CC}" type="presParOf" srcId="{A2B88FC6-D00E-BE4A-A82F-8E0DF7EA6C96}" destId="{498D0CC9-0E72-C849-A9DD-7DF1E463D306}" srcOrd="0" destOrd="0" presId="urn:microsoft.com/office/officeart/2008/layout/HorizontalMultiLevelHierarchy"/>
    <dgm:cxn modelId="{C61BD371-E873-3A4A-B2CF-9C53559B4880}" type="presParOf" srcId="{A2B88FC6-D00E-BE4A-A82F-8E0DF7EA6C96}" destId="{120411DE-3287-1A4B-AEE8-958A62FD96D1}"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22B1683-CE17-2746-93A0-59684F8A1D13}" type="doc">
      <dgm:prSet loTypeId="urn:microsoft.com/office/officeart/2005/8/layout/vList2" loCatId="" qsTypeId="urn:microsoft.com/office/officeart/2005/8/quickstyle/simple3" qsCatId="simple" csTypeId="urn:microsoft.com/office/officeart/2005/8/colors/colorful5" csCatId="colorful" phldr="1"/>
      <dgm:spPr/>
      <dgm:t>
        <a:bodyPr/>
        <a:lstStyle/>
        <a:p>
          <a:endParaRPr lang="en-US"/>
        </a:p>
      </dgm:t>
    </dgm:pt>
    <dgm:pt modelId="{886F68D3-9469-4F44-8829-929DFBF4289E}">
      <dgm:prSet custT="1"/>
      <dgm:spPr/>
      <dgm:t>
        <a:bodyPr/>
        <a:lstStyle/>
        <a:p>
          <a:pPr rtl="0"/>
          <a:r>
            <a:rPr lang="en-US" sz="1800" b="1" i="0">
              <a:latin typeface="Calibri Bold"/>
              <a:cs typeface="Comic Sans MS"/>
            </a:rPr>
            <a:t>Counsel women with symptoms presumed to be due to endometriosis thoroughly, and to empirically treat them with adequate analgesia, combined hormonal contraceptives or progestagens (GPP)</a:t>
          </a:r>
          <a:endParaRPr lang="en-US" sz="1800" b="1" i="0" dirty="0">
            <a:latin typeface="Calibri Bold"/>
            <a:cs typeface="Comic Sans MS"/>
          </a:endParaRPr>
        </a:p>
      </dgm:t>
    </dgm:pt>
    <dgm:pt modelId="{51CCFAFF-0432-9443-A901-045D5BD3146C}" type="parTrans" cxnId="{3342BDA4-1ED4-7640-820A-B7B90DA031C5}">
      <dgm:prSet/>
      <dgm:spPr/>
      <dgm:t>
        <a:bodyPr/>
        <a:lstStyle/>
        <a:p>
          <a:endParaRPr lang="en-US"/>
        </a:p>
      </dgm:t>
    </dgm:pt>
    <dgm:pt modelId="{CFFCB981-65FA-1442-915F-2BF474ABC06A}" type="sibTrans" cxnId="{3342BDA4-1ED4-7640-820A-B7B90DA031C5}">
      <dgm:prSet/>
      <dgm:spPr/>
      <dgm:t>
        <a:bodyPr/>
        <a:lstStyle/>
        <a:p>
          <a:endParaRPr lang="en-US"/>
        </a:p>
      </dgm:t>
    </dgm:pt>
    <dgm:pt modelId="{4ED17F35-3F6E-2346-B5EA-EDB76192B9AF}">
      <dgm:prSet custT="1"/>
      <dgm:spPr/>
      <dgm:t>
        <a:bodyPr/>
        <a:lstStyle/>
        <a:p>
          <a:pPr rtl="0"/>
          <a:r>
            <a:rPr lang="en-US" sz="1800" b="1" i="0">
              <a:latin typeface="Calibri Bold"/>
              <a:cs typeface="Comic Sans MS"/>
            </a:rPr>
            <a:t>Prescribe hormonal treatment (hormonal contraceptives, progestagens, anti-progestagens, or GnRH agonists as one of the options, as it reduces endometriosis-associated pain) (Grade A-B)</a:t>
          </a:r>
          <a:endParaRPr lang="en-US" sz="1800" b="1" i="0" dirty="0">
            <a:latin typeface="Calibri Bold"/>
            <a:cs typeface="Comic Sans MS"/>
          </a:endParaRPr>
        </a:p>
      </dgm:t>
    </dgm:pt>
    <dgm:pt modelId="{CA1EE1D5-7A58-C949-85CB-E15544570EDE}" type="parTrans" cxnId="{F36AD8A1-45C9-B54D-A9FB-8C18781E04DD}">
      <dgm:prSet/>
      <dgm:spPr/>
      <dgm:t>
        <a:bodyPr/>
        <a:lstStyle/>
        <a:p>
          <a:endParaRPr lang="en-US"/>
        </a:p>
      </dgm:t>
    </dgm:pt>
    <dgm:pt modelId="{1173E5A0-DEC5-8E40-9E9F-4C4E043B007B}" type="sibTrans" cxnId="{F36AD8A1-45C9-B54D-A9FB-8C18781E04DD}">
      <dgm:prSet/>
      <dgm:spPr/>
      <dgm:t>
        <a:bodyPr/>
        <a:lstStyle/>
        <a:p>
          <a:endParaRPr lang="en-US"/>
        </a:p>
      </dgm:t>
    </dgm:pt>
    <dgm:pt modelId="{E23AE48A-0636-B14D-B83E-EE9AEF84A5F2}">
      <dgm:prSet custT="1"/>
      <dgm:spPr/>
      <dgm:t>
        <a:bodyPr/>
        <a:lstStyle/>
        <a:p>
          <a:pPr rtl="0"/>
          <a:r>
            <a:rPr lang="en-US" sz="1800" b="1" i="0">
              <a:latin typeface="Calibri Bold"/>
              <a:cs typeface="Comic Sans MS"/>
            </a:rPr>
            <a:t>Take patient preferences, side effects, efficacy, costs and availability into consideration when choosing hormonal treatment for endometriosis-associated pain (GPP)</a:t>
          </a:r>
          <a:endParaRPr lang="en-US" sz="1800" b="1" i="0" dirty="0">
            <a:latin typeface="Calibri Bold"/>
            <a:cs typeface="Comic Sans MS"/>
          </a:endParaRPr>
        </a:p>
      </dgm:t>
    </dgm:pt>
    <dgm:pt modelId="{C166780A-732E-4646-BD1B-1C259F64530A}" type="parTrans" cxnId="{3FC0B424-8EF4-4947-A8F5-14A0C1565A18}">
      <dgm:prSet/>
      <dgm:spPr/>
      <dgm:t>
        <a:bodyPr/>
        <a:lstStyle/>
        <a:p>
          <a:endParaRPr lang="en-US"/>
        </a:p>
      </dgm:t>
    </dgm:pt>
    <dgm:pt modelId="{399E1570-5253-A143-A9C6-EF07CFB1CB4A}" type="sibTrans" cxnId="{3FC0B424-8EF4-4947-A8F5-14A0C1565A18}">
      <dgm:prSet/>
      <dgm:spPr/>
      <dgm:t>
        <a:bodyPr/>
        <a:lstStyle/>
        <a:p>
          <a:endParaRPr lang="en-US"/>
        </a:p>
      </dgm:t>
    </dgm:pt>
    <dgm:pt modelId="{78549EAC-2764-6E4F-8A2D-8D76D901733E}">
      <dgm:prSet custT="1"/>
      <dgm:spPr/>
      <dgm:t>
        <a:bodyPr/>
        <a:lstStyle/>
        <a:p>
          <a:pPr rtl="0"/>
          <a:r>
            <a:rPr lang="en-US" sz="1800" b="1" i="0">
              <a:latin typeface="Calibri Bold"/>
              <a:cs typeface="Comic Sans MS"/>
            </a:rPr>
            <a:t>Prescribing a combined hormonal contraceptive may be benificial as it reduces endometriosis-associated dyspareunia, dysmenorrhea and non-menstrual pain  (Grade B)</a:t>
          </a:r>
          <a:endParaRPr lang="en-US" sz="1800" b="1" i="0" dirty="0">
            <a:latin typeface="Calibri Bold"/>
            <a:cs typeface="Comic Sans MS"/>
          </a:endParaRPr>
        </a:p>
      </dgm:t>
    </dgm:pt>
    <dgm:pt modelId="{FCF1B5FF-E615-744E-8E04-C0C8C02349BF}" type="parTrans" cxnId="{2A96065F-637F-F34E-BB3D-98B610CAE2D5}">
      <dgm:prSet/>
      <dgm:spPr/>
      <dgm:t>
        <a:bodyPr/>
        <a:lstStyle/>
        <a:p>
          <a:endParaRPr lang="en-US"/>
        </a:p>
      </dgm:t>
    </dgm:pt>
    <dgm:pt modelId="{60F1C22E-FC6B-0A41-957F-83753A6FEEDD}" type="sibTrans" cxnId="{2A96065F-637F-F34E-BB3D-98B610CAE2D5}">
      <dgm:prSet/>
      <dgm:spPr/>
      <dgm:t>
        <a:bodyPr/>
        <a:lstStyle/>
        <a:p>
          <a:endParaRPr lang="en-US"/>
        </a:p>
      </dgm:t>
    </dgm:pt>
    <dgm:pt modelId="{5E8ADBC6-493E-3645-BBBA-2BBDB2D54304}">
      <dgm:prSet custT="1"/>
      <dgm:spPr/>
      <dgm:t>
        <a:bodyPr/>
        <a:lstStyle/>
        <a:p>
          <a:pPr rtl="0"/>
          <a:r>
            <a:rPr lang="en-US" sz="1800" b="1" i="0">
              <a:latin typeface="Calibri Bold"/>
              <a:cs typeface="Comic Sans MS"/>
            </a:rPr>
            <a:t>The continuous use of a combined oral contraceptive pill may be useful in women suffering from endometriosis-associated dysmenorrhea (Grade C)</a:t>
          </a:r>
          <a:endParaRPr lang="en-US" sz="1800" b="1" i="0" dirty="0">
            <a:latin typeface="Calibri Bold"/>
            <a:cs typeface="Comic Sans MS"/>
          </a:endParaRPr>
        </a:p>
      </dgm:t>
    </dgm:pt>
    <dgm:pt modelId="{8CC44416-FE8F-BC44-9B36-AEC06D0EFFB4}" type="parTrans" cxnId="{AF85D16B-25DB-B44F-B811-3C7EE95F1154}">
      <dgm:prSet/>
      <dgm:spPr/>
      <dgm:t>
        <a:bodyPr/>
        <a:lstStyle/>
        <a:p>
          <a:endParaRPr lang="en-US"/>
        </a:p>
      </dgm:t>
    </dgm:pt>
    <dgm:pt modelId="{46663312-DD5D-6A43-B987-671B4E65E430}" type="sibTrans" cxnId="{AF85D16B-25DB-B44F-B811-3C7EE95F1154}">
      <dgm:prSet/>
      <dgm:spPr/>
      <dgm:t>
        <a:bodyPr/>
        <a:lstStyle/>
        <a:p>
          <a:endParaRPr lang="en-US"/>
        </a:p>
      </dgm:t>
    </dgm:pt>
    <dgm:pt modelId="{A37AA897-D9A8-114B-B881-62E272B661BD}" type="pres">
      <dgm:prSet presAssocID="{522B1683-CE17-2746-93A0-59684F8A1D13}" presName="linear" presStyleCnt="0">
        <dgm:presLayoutVars>
          <dgm:animLvl val="lvl"/>
          <dgm:resizeHandles val="exact"/>
        </dgm:presLayoutVars>
      </dgm:prSet>
      <dgm:spPr/>
    </dgm:pt>
    <dgm:pt modelId="{50B907A2-CB9D-1C40-AE7C-26FA8D6A7DAC}" type="pres">
      <dgm:prSet presAssocID="{886F68D3-9469-4F44-8829-929DFBF4289E}" presName="parentText" presStyleLbl="node1" presStyleIdx="0" presStyleCnt="5">
        <dgm:presLayoutVars>
          <dgm:chMax val="0"/>
          <dgm:bulletEnabled val="1"/>
        </dgm:presLayoutVars>
      </dgm:prSet>
      <dgm:spPr/>
    </dgm:pt>
    <dgm:pt modelId="{9FED3129-E5A3-CC48-A742-053C24DD9748}" type="pres">
      <dgm:prSet presAssocID="{CFFCB981-65FA-1442-915F-2BF474ABC06A}" presName="spacer" presStyleCnt="0"/>
      <dgm:spPr/>
    </dgm:pt>
    <dgm:pt modelId="{64C35A04-93ED-C84C-A6DD-FA16C276C40E}" type="pres">
      <dgm:prSet presAssocID="{4ED17F35-3F6E-2346-B5EA-EDB76192B9AF}" presName="parentText" presStyleLbl="node1" presStyleIdx="1" presStyleCnt="5">
        <dgm:presLayoutVars>
          <dgm:chMax val="0"/>
          <dgm:bulletEnabled val="1"/>
        </dgm:presLayoutVars>
      </dgm:prSet>
      <dgm:spPr/>
    </dgm:pt>
    <dgm:pt modelId="{0FAD317A-5330-1041-8642-1BFFC2F8B2D5}" type="pres">
      <dgm:prSet presAssocID="{1173E5A0-DEC5-8E40-9E9F-4C4E043B007B}" presName="spacer" presStyleCnt="0"/>
      <dgm:spPr/>
    </dgm:pt>
    <dgm:pt modelId="{0CFCB3EE-68D3-1741-BBDF-DD1D86EFD2B4}" type="pres">
      <dgm:prSet presAssocID="{E23AE48A-0636-B14D-B83E-EE9AEF84A5F2}" presName="parentText" presStyleLbl="node1" presStyleIdx="2" presStyleCnt="5">
        <dgm:presLayoutVars>
          <dgm:chMax val="0"/>
          <dgm:bulletEnabled val="1"/>
        </dgm:presLayoutVars>
      </dgm:prSet>
      <dgm:spPr/>
    </dgm:pt>
    <dgm:pt modelId="{B1274E88-1220-CE4E-9769-DE0BBABD3D42}" type="pres">
      <dgm:prSet presAssocID="{399E1570-5253-A143-A9C6-EF07CFB1CB4A}" presName="spacer" presStyleCnt="0"/>
      <dgm:spPr/>
    </dgm:pt>
    <dgm:pt modelId="{DE9B5802-0429-254E-8EA0-0A881ACABAC4}" type="pres">
      <dgm:prSet presAssocID="{78549EAC-2764-6E4F-8A2D-8D76D901733E}" presName="parentText" presStyleLbl="node1" presStyleIdx="3" presStyleCnt="5">
        <dgm:presLayoutVars>
          <dgm:chMax val="0"/>
          <dgm:bulletEnabled val="1"/>
        </dgm:presLayoutVars>
      </dgm:prSet>
      <dgm:spPr/>
    </dgm:pt>
    <dgm:pt modelId="{D456973B-5832-544B-8EFC-BF513981D7EC}" type="pres">
      <dgm:prSet presAssocID="{60F1C22E-FC6B-0A41-957F-83753A6FEEDD}" presName="spacer" presStyleCnt="0"/>
      <dgm:spPr/>
    </dgm:pt>
    <dgm:pt modelId="{B26A4229-6502-114E-84F9-46DA3A2D2F73}" type="pres">
      <dgm:prSet presAssocID="{5E8ADBC6-493E-3645-BBBA-2BBDB2D54304}" presName="parentText" presStyleLbl="node1" presStyleIdx="4" presStyleCnt="5">
        <dgm:presLayoutVars>
          <dgm:chMax val="0"/>
          <dgm:bulletEnabled val="1"/>
        </dgm:presLayoutVars>
      </dgm:prSet>
      <dgm:spPr/>
    </dgm:pt>
  </dgm:ptLst>
  <dgm:cxnLst>
    <dgm:cxn modelId="{309D420D-5749-B241-ABD8-675F2E112C70}" type="presOf" srcId="{78549EAC-2764-6E4F-8A2D-8D76D901733E}" destId="{DE9B5802-0429-254E-8EA0-0A881ACABAC4}" srcOrd="0" destOrd="0" presId="urn:microsoft.com/office/officeart/2005/8/layout/vList2"/>
    <dgm:cxn modelId="{8023D923-4D43-9F40-A34E-02FA34DE742D}" type="presOf" srcId="{4ED17F35-3F6E-2346-B5EA-EDB76192B9AF}" destId="{64C35A04-93ED-C84C-A6DD-FA16C276C40E}" srcOrd="0" destOrd="0" presId="urn:microsoft.com/office/officeart/2005/8/layout/vList2"/>
    <dgm:cxn modelId="{3FC0B424-8EF4-4947-A8F5-14A0C1565A18}" srcId="{522B1683-CE17-2746-93A0-59684F8A1D13}" destId="{E23AE48A-0636-B14D-B83E-EE9AEF84A5F2}" srcOrd="2" destOrd="0" parTransId="{C166780A-732E-4646-BD1B-1C259F64530A}" sibTransId="{399E1570-5253-A143-A9C6-EF07CFB1CB4A}"/>
    <dgm:cxn modelId="{D8A31D41-DD6B-224E-BB45-A792DA961011}" type="presOf" srcId="{886F68D3-9469-4F44-8829-929DFBF4289E}" destId="{50B907A2-CB9D-1C40-AE7C-26FA8D6A7DAC}" srcOrd="0" destOrd="0" presId="urn:microsoft.com/office/officeart/2005/8/layout/vList2"/>
    <dgm:cxn modelId="{2A96065F-637F-F34E-BB3D-98B610CAE2D5}" srcId="{522B1683-CE17-2746-93A0-59684F8A1D13}" destId="{78549EAC-2764-6E4F-8A2D-8D76D901733E}" srcOrd="3" destOrd="0" parTransId="{FCF1B5FF-E615-744E-8E04-C0C8C02349BF}" sibTransId="{60F1C22E-FC6B-0A41-957F-83753A6FEEDD}"/>
    <dgm:cxn modelId="{4C24C863-46CC-F64A-B75C-9FC33B8CA49F}" type="presOf" srcId="{522B1683-CE17-2746-93A0-59684F8A1D13}" destId="{A37AA897-D9A8-114B-B881-62E272B661BD}" srcOrd="0" destOrd="0" presId="urn:microsoft.com/office/officeart/2005/8/layout/vList2"/>
    <dgm:cxn modelId="{AF85D16B-25DB-B44F-B811-3C7EE95F1154}" srcId="{522B1683-CE17-2746-93A0-59684F8A1D13}" destId="{5E8ADBC6-493E-3645-BBBA-2BBDB2D54304}" srcOrd="4" destOrd="0" parTransId="{8CC44416-FE8F-BC44-9B36-AEC06D0EFFB4}" sibTransId="{46663312-DD5D-6A43-B987-671B4E65E430}"/>
    <dgm:cxn modelId="{F22DAA9A-7132-3546-9CA2-2EED813E2F3E}" type="presOf" srcId="{E23AE48A-0636-B14D-B83E-EE9AEF84A5F2}" destId="{0CFCB3EE-68D3-1741-BBDF-DD1D86EFD2B4}" srcOrd="0" destOrd="0" presId="urn:microsoft.com/office/officeart/2005/8/layout/vList2"/>
    <dgm:cxn modelId="{8B35BA9B-0816-AE42-9A60-D289DFD04799}" type="presOf" srcId="{5E8ADBC6-493E-3645-BBBA-2BBDB2D54304}" destId="{B26A4229-6502-114E-84F9-46DA3A2D2F73}" srcOrd="0" destOrd="0" presId="urn:microsoft.com/office/officeart/2005/8/layout/vList2"/>
    <dgm:cxn modelId="{F36AD8A1-45C9-B54D-A9FB-8C18781E04DD}" srcId="{522B1683-CE17-2746-93A0-59684F8A1D13}" destId="{4ED17F35-3F6E-2346-B5EA-EDB76192B9AF}" srcOrd="1" destOrd="0" parTransId="{CA1EE1D5-7A58-C949-85CB-E15544570EDE}" sibTransId="{1173E5A0-DEC5-8E40-9E9F-4C4E043B007B}"/>
    <dgm:cxn modelId="{3342BDA4-1ED4-7640-820A-B7B90DA031C5}" srcId="{522B1683-CE17-2746-93A0-59684F8A1D13}" destId="{886F68D3-9469-4F44-8829-929DFBF4289E}" srcOrd="0" destOrd="0" parTransId="{51CCFAFF-0432-9443-A901-045D5BD3146C}" sibTransId="{CFFCB981-65FA-1442-915F-2BF474ABC06A}"/>
    <dgm:cxn modelId="{671F97A7-ABFE-B549-96EC-5697203F220B}" type="presParOf" srcId="{A37AA897-D9A8-114B-B881-62E272B661BD}" destId="{50B907A2-CB9D-1C40-AE7C-26FA8D6A7DAC}" srcOrd="0" destOrd="0" presId="urn:microsoft.com/office/officeart/2005/8/layout/vList2"/>
    <dgm:cxn modelId="{C34FAB17-9FF9-3C4F-B61B-E5F56A1EFE7B}" type="presParOf" srcId="{A37AA897-D9A8-114B-B881-62E272B661BD}" destId="{9FED3129-E5A3-CC48-A742-053C24DD9748}" srcOrd="1" destOrd="0" presId="urn:microsoft.com/office/officeart/2005/8/layout/vList2"/>
    <dgm:cxn modelId="{2B9E25E9-2A70-0B43-9CF2-18E7169D006F}" type="presParOf" srcId="{A37AA897-D9A8-114B-B881-62E272B661BD}" destId="{64C35A04-93ED-C84C-A6DD-FA16C276C40E}" srcOrd="2" destOrd="0" presId="urn:microsoft.com/office/officeart/2005/8/layout/vList2"/>
    <dgm:cxn modelId="{EDD0D1F3-5B9F-914E-8FBD-4CAC3DB3802A}" type="presParOf" srcId="{A37AA897-D9A8-114B-B881-62E272B661BD}" destId="{0FAD317A-5330-1041-8642-1BFFC2F8B2D5}" srcOrd="3" destOrd="0" presId="urn:microsoft.com/office/officeart/2005/8/layout/vList2"/>
    <dgm:cxn modelId="{EA14242D-D9F7-A342-8C12-0EF0CDFE0945}" type="presParOf" srcId="{A37AA897-D9A8-114B-B881-62E272B661BD}" destId="{0CFCB3EE-68D3-1741-BBDF-DD1D86EFD2B4}" srcOrd="4" destOrd="0" presId="urn:microsoft.com/office/officeart/2005/8/layout/vList2"/>
    <dgm:cxn modelId="{132E697A-7203-7847-868A-05866F86C34C}" type="presParOf" srcId="{A37AA897-D9A8-114B-B881-62E272B661BD}" destId="{B1274E88-1220-CE4E-9769-DE0BBABD3D42}" srcOrd="5" destOrd="0" presId="urn:microsoft.com/office/officeart/2005/8/layout/vList2"/>
    <dgm:cxn modelId="{D764E1B7-A71C-664E-9A44-D5F2A2A8A878}" type="presParOf" srcId="{A37AA897-D9A8-114B-B881-62E272B661BD}" destId="{DE9B5802-0429-254E-8EA0-0A881ACABAC4}" srcOrd="6" destOrd="0" presId="urn:microsoft.com/office/officeart/2005/8/layout/vList2"/>
    <dgm:cxn modelId="{78F96F71-4D2E-384F-A72F-8984FAF61F38}" type="presParOf" srcId="{A37AA897-D9A8-114B-B881-62E272B661BD}" destId="{D456973B-5832-544B-8EFC-BF513981D7EC}" srcOrd="7" destOrd="0" presId="urn:microsoft.com/office/officeart/2005/8/layout/vList2"/>
    <dgm:cxn modelId="{C8534F2D-59CE-0A4E-9409-FE7220803B39}" type="presParOf" srcId="{A37AA897-D9A8-114B-B881-62E272B661BD}" destId="{B26A4229-6502-114E-84F9-46DA3A2D2F73}"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3473D6B-69EA-E34A-B958-ABA82B98DC7F}" type="doc">
      <dgm:prSet loTypeId="urn:microsoft.com/office/officeart/2008/layout/VerticalCurvedList" loCatId="" qsTypeId="urn:microsoft.com/office/officeart/2005/8/quickstyle/simple3" qsCatId="simple" csTypeId="urn:microsoft.com/office/officeart/2005/8/colors/colorful4" csCatId="colorful" phldr="1"/>
      <dgm:spPr/>
      <dgm:t>
        <a:bodyPr/>
        <a:lstStyle/>
        <a:p>
          <a:endParaRPr lang="en-US"/>
        </a:p>
      </dgm:t>
    </dgm:pt>
    <dgm:pt modelId="{09A4B2A2-7EB5-AC46-ADD0-F3954BB1FABB}">
      <dgm:prSet phldrT="[Text]" custT="1"/>
      <dgm:spPr/>
      <dgm:t>
        <a:bodyPr/>
        <a:lstStyle/>
        <a:p>
          <a:r>
            <a:rPr lang="en-US" sz="1800" b="1" i="0" dirty="0">
              <a:solidFill>
                <a:srgbClr val="660066"/>
              </a:solidFill>
              <a:latin typeface="+mn-lt"/>
              <a:cs typeface="Comic Sans MS"/>
            </a:rPr>
            <a:t>increase in natural killer-cell activity </a:t>
          </a:r>
        </a:p>
      </dgm:t>
    </dgm:pt>
    <dgm:pt modelId="{651BC9CD-5093-4541-A8BD-5C9EDACDD290}" type="parTrans" cxnId="{1E827A00-289D-7646-A61D-9D233D0D8F60}">
      <dgm:prSet/>
      <dgm:spPr/>
      <dgm:t>
        <a:bodyPr/>
        <a:lstStyle/>
        <a:p>
          <a:endParaRPr lang="en-US"/>
        </a:p>
      </dgm:t>
    </dgm:pt>
    <dgm:pt modelId="{7BAEBF3B-62F5-8D4E-A2F8-16CDCD5243C7}" type="sibTrans" cxnId="{1E827A00-289D-7646-A61D-9D233D0D8F60}">
      <dgm:prSet/>
      <dgm:spPr/>
      <dgm:t>
        <a:bodyPr/>
        <a:lstStyle/>
        <a:p>
          <a:endParaRPr lang="en-US"/>
        </a:p>
      </dgm:t>
    </dgm:pt>
    <dgm:pt modelId="{DB7E9891-6D44-4642-8444-2BBF3CA499CD}">
      <dgm:prSet phldrT="[Text]" custT="1"/>
      <dgm:spPr/>
      <dgm:t>
        <a:bodyPr/>
        <a:lstStyle/>
        <a:p>
          <a:r>
            <a:rPr lang="en-US" sz="1800" b="1" i="0" dirty="0">
              <a:solidFill>
                <a:srgbClr val="000090"/>
              </a:solidFill>
              <a:latin typeface="+mn-lt"/>
              <a:cs typeface="Comic Sans MS"/>
            </a:rPr>
            <a:t>increased antibody levels, resulting in higher peritoneal fluid levels of IL-1 and decreased levels of TNF-a </a:t>
          </a:r>
        </a:p>
      </dgm:t>
    </dgm:pt>
    <dgm:pt modelId="{C1F5B662-B440-3040-B2D6-C866F70F276A}" type="parTrans" cxnId="{34E41E99-5D84-6342-B7CC-2B0B9F937693}">
      <dgm:prSet/>
      <dgm:spPr/>
      <dgm:t>
        <a:bodyPr/>
        <a:lstStyle/>
        <a:p>
          <a:endParaRPr lang="en-US"/>
        </a:p>
      </dgm:t>
    </dgm:pt>
    <dgm:pt modelId="{B6E62566-4C01-CA45-864A-74028A497E80}" type="sibTrans" cxnId="{34E41E99-5D84-6342-B7CC-2B0B9F937693}">
      <dgm:prSet/>
      <dgm:spPr/>
      <dgm:t>
        <a:bodyPr/>
        <a:lstStyle/>
        <a:p>
          <a:endParaRPr lang="en-US"/>
        </a:p>
      </dgm:t>
    </dgm:pt>
    <dgm:pt modelId="{4DFB6452-7892-304D-B5DC-BEAE24D14770}">
      <dgm:prSet phldrT="[Text]" custT="1"/>
      <dgm:spPr/>
      <dgm:t>
        <a:bodyPr/>
        <a:lstStyle/>
        <a:p>
          <a:r>
            <a:rPr lang="en-US" sz="1800" b="1" i="0" dirty="0">
              <a:solidFill>
                <a:srgbClr val="3028FF"/>
              </a:solidFill>
              <a:latin typeface="+mn-lt"/>
              <a:cs typeface="Comic Sans MS"/>
            </a:rPr>
            <a:t>also affect cell apoptosis and obliterate the </a:t>
          </a:r>
          <a:r>
            <a:rPr lang="en-US" sz="1800" b="1" i="0" dirty="0" err="1">
              <a:solidFill>
                <a:srgbClr val="3028FF"/>
              </a:solidFill>
              <a:latin typeface="+mn-lt"/>
              <a:cs typeface="Comic Sans MS"/>
            </a:rPr>
            <a:t>embryotoxic</a:t>
          </a:r>
          <a:r>
            <a:rPr lang="en-US" sz="1800" b="1" i="0" dirty="0">
              <a:solidFill>
                <a:srgbClr val="3028FF"/>
              </a:solidFill>
              <a:latin typeface="+mn-lt"/>
              <a:cs typeface="Comic Sans MS"/>
            </a:rPr>
            <a:t> effects of peritoneal fluid </a:t>
          </a:r>
        </a:p>
      </dgm:t>
    </dgm:pt>
    <dgm:pt modelId="{34F96EA7-F588-F14D-9077-3925D047B15A}" type="parTrans" cxnId="{16F91BC8-D67E-394A-9A88-3AA0C831F795}">
      <dgm:prSet/>
      <dgm:spPr/>
      <dgm:t>
        <a:bodyPr/>
        <a:lstStyle/>
        <a:p>
          <a:endParaRPr lang="en-US"/>
        </a:p>
      </dgm:t>
    </dgm:pt>
    <dgm:pt modelId="{F38CB3AA-1D5D-FB4B-98B9-A68794A0BA1F}" type="sibTrans" cxnId="{16F91BC8-D67E-394A-9A88-3AA0C831F795}">
      <dgm:prSet/>
      <dgm:spPr/>
      <dgm:t>
        <a:bodyPr/>
        <a:lstStyle/>
        <a:p>
          <a:endParaRPr lang="en-US"/>
        </a:p>
      </dgm:t>
    </dgm:pt>
    <dgm:pt modelId="{6ADBDD75-2262-054E-8933-D24BF6E09118}">
      <dgm:prSet phldrT="[Text]" custT="1"/>
      <dgm:spPr/>
      <dgm:t>
        <a:bodyPr/>
        <a:lstStyle/>
        <a:p>
          <a:pPr>
            <a:buClr>
              <a:srgbClr val="660066"/>
            </a:buClr>
            <a:buFont typeface="Wingdings" charset="2"/>
            <a:buChar char=""/>
          </a:pPr>
          <a:r>
            <a:rPr lang="en-US" sz="1800" b="1" i="0" dirty="0">
              <a:solidFill>
                <a:srgbClr val="FF0000"/>
              </a:solidFill>
              <a:latin typeface="+mn-lt"/>
              <a:cs typeface="Comic Sans MS"/>
            </a:rPr>
            <a:t>→ </a:t>
          </a:r>
          <a:r>
            <a:rPr lang="en-US" sz="1800" b="1" i="0" dirty="0">
              <a:latin typeface="+mn-lt"/>
              <a:cs typeface="Comic Sans MS"/>
            </a:rPr>
            <a:t>Suppression of ovarian function ineffective to improve fertility </a:t>
          </a:r>
          <a:r>
            <a:rPr lang="en-US" sz="1800" b="1" i="0" dirty="0">
              <a:solidFill>
                <a:srgbClr val="FF0000"/>
              </a:solidFill>
              <a:latin typeface="+mn-lt"/>
              <a:cs typeface="Comic Sans MS"/>
            </a:rPr>
            <a:t>(Grade A) </a:t>
          </a:r>
          <a:endParaRPr lang="en-US" sz="1800" b="1" i="0" dirty="0">
            <a:latin typeface="+mn-lt"/>
            <a:cs typeface="Comic Sans MS"/>
          </a:endParaRPr>
        </a:p>
        <a:p>
          <a:pPr>
            <a:buClr>
              <a:srgbClr val="660066"/>
            </a:buClr>
            <a:buFont typeface="Wingdings" charset="2"/>
            <a:buChar char=""/>
          </a:pPr>
          <a:r>
            <a:rPr lang="en-US" sz="1800" b="1" i="0" dirty="0">
              <a:latin typeface="+mn-lt"/>
              <a:cs typeface="Comic Sans MS"/>
            </a:rPr>
            <a:t>effective for relieving pain associated with endometriosis</a:t>
          </a:r>
        </a:p>
        <a:p>
          <a:pPr>
            <a:buClr>
              <a:srgbClr val="660066"/>
            </a:buClr>
            <a:buFont typeface="Wingdings" charset="2"/>
            <a:buChar char=""/>
          </a:pPr>
          <a:r>
            <a:rPr lang="en-US" sz="1800" b="1" i="0" dirty="0">
              <a:latin typeface="+mn-lt"/>
              <a:cs typeface="Comic Sans MS"/>
            </a:rPr>
            <a:t>there is no evidence that it improves fertility </a:t>
          </a:r>
          <a:endParaRPr lang="en-US" sz="1800" b="1" i="0" dirty="0">
            <a:solidFill>
              <a:srgbClr val="660066"/>
            </a:solidFill>
            <a:latin typeface="+mn-lt"/>
            <a:cs typeface="Comic Sans MS"/>
          </a:endParaRPr>
        </a:p>
      </dgm:t>
    </dgm:pt>
    <dgm:pt modelId="{11F53658-7068-A34B-87AE-6409B921A99E}" type="parTrans" cxnId="{6BD5A287-4347-EA4B-9327-E63389EF4D88}">
      <dgm:prSet/>
      <dgm:spPr/>
      <dgm:t>
        <a:bodyPr/>
        <a:lstStyle/>
        <a:p>
          <a:endParaRPr lang="en-US"/>
        </a:p>
      </dgm:t>
    </dgm:pt>
    <dgm:pt modelId="{4D5D3C09-39D4-5644-B6B4-450D5C843951}" type="sibTrans" cxnId="{6BD5A287-4347-EA4B-9327-E63389EF4D88}">
      <dgm:prSet/>
      <dgm:spPr/>
      <dgm:t>
        <a:bodyPr/>
        <a:lstStyle/>
        <a:p>
          <a:endParaRPr lang="en-US"/>
        </a:p>
      </dgm:t>
    </dgm:pt>
    <dgm:pt modelId="{E89046F9-4227-4F40-9EC3-CC0E511DF8B6}" type="pres">
      <dgm:prSet presAssocID="{03473D6B-69EA-E34A-B958-ABA82B98DC7F}" presName="Name0" presStyleCnt="0">
        <dgm:presLayoutVars>
          <dgm:chMax val="7"/>
          <dgm:chPref val="7"/>
          <dgm:dir/>
        </dgm:presLayoutVars>
      </dgm:prSet>
      <dgm:spPr/>
    </dgm:pt>
    <dgm:pt modelId="{9F5DD8C3-B865-7E4A-BA0D-28D30B91285B}" type="pres">
      <dgm:prSet presAssocID="{03473D6B-69EA-E34A-B958-ABA82B98DC7F}" presName="Name1" presStyleCnt="0"/>
      <dgm:spPr/>
    </dgm:pt>
    <dgm:pt modelId="{B003FB11-3C0A-9C4A-98B6-D6CCF8F617D6}" type="pres">
      <dgm:prSet presAssocID="{03473D6B-69EA-E34A-B958-ABA82B98DC7F}" presName="cycle" presStyleCnt="0"/>
      <dgm:spPr/>
    </dgm:pt>
    <dgm:pt modelId="{CFAF4886-AECA-0442-97B2-0D1949B18AFF}" type="pres">
      <dgm:prSet presAssocID="{03473D6B-69EA-E34A-B958-ABA82B98DC7F}" presName="srcNode" presStyleLbl="node1" presStyleIdx="0" presStyleCnt="4"/>
      <dgm:spPr/>
    </dgm:pt>
    <dgm:pt modelId="{0AFA96D6-EB80-174C-92B9-9B22F47F6FF4}" type="pres">
      <dgm:prSet presAssocID="{03473D6B-69EA-E34A-B958-ABA82B98DC7F}" presName="conn" presStyleLbl="parChTrans1D2" presStyleIdx="0" presStyleCnt="1"/>
      <dgm:spPr/>
    </dgm:pt>
    <dgm:pt modelId="{08C6BFBC-C26D-7542-816E-CA3032FC9474}" type="pres">
      <dgm:prSet presAssocID="{03473D6B-69EA-E34A-B958-ABA82B98DC7F}" presName="extraNode" presStyleLbl="node1" presStyleIdx="0" presStyleCnt="4"/>
      <dgm:spPr/>
    </dgm:pt>
    <dgm:pt modelId="{927DDF5D-0BE4-C34F-9D4D-6F82F919BBDC}" type="pres">
      <dgm:prSet presAssocID="{03473D6B-69EA-E34A-B958-ABA82B98DC7F}" presName="dstNode" presStyleLbl="node1" presStyleIdx="0" presStyleCnt="4"/>
      <dgm:spPr/>
    </dgm:pt>
    <dgm:pt modelId="{09D5884D-B7F4-3C4B-AC07-88B8A308EED0}" type="pres">
      <dgm:prSet presAssocID="{6ADBDD75-2262-054E-8933-D24BF6E09118}" presName="text_1" presStyleLbl="node1" presStyleIdx="0" presStyleCnt="4">
        <dgm:presLayoutVars>
          <dgm:bulletEnabled val="1"/>
        </dgm:presLayoutVars>
      </dgm:prSet>
      <dgm:spPr/>
    </dgm:pt>
    <dgm:pt modelId="{4BA8475D-A78E-9D4B-876F-D613C9AF3E45}" type="pres">
      <dgm:prSet presAssocID="{6ADBDD75-2262-054E-8933-D24BF6E09118}" presName="accent_1" presStyleCnt="0"/>
      <dgm:spPr/>
    </dgm:pt>
    <dgm:pt modelId="{92FA3311-C1F3-3440-85F9-A587E3871658}" type="pres">
      <dgm:prSet presAssocID="{6ADBDD75-2262-054E-8933-D24BF6E09118}" presName="accentRepeatNode" presStyleLbl="solidFgAcc1" presStyleIdx="0" presStyleCnt="4"/>
      <dgm:spPr/>
    </dgm:pt>
    <dgm:pt modelId="{E2CF4483-6867-1B47-9DCC-97794F79B3D8}" type="pres">
      <dgm:prSet presAssocID="{09A4B2A2-7EB5-AC46-ADD0-F3954BB1FABB}" presName="text_2" presStyleLbl="node1" presStyleIdx="1" presStyleCnt="4">
        <dgm:presLayoutVars>
          <dgm:bulletEnabled val="1"/>
        </dgm:presLayoutVars>
      </dgm:prSet>
      <dgm:spPr/>
    </dgm:pt>
    <dgm:pt modelId="{FA8BEC1F-571E-3F4D-8553-D5FE93003638}" type="pres">
      <dgm:prSet presAssocID="{09A4B2A2-7EB5-AC46-ADD0-F3954BB1FABB}" presName="accent_2" presStyleCnt="0"/>
      <dgm:spPr/>
    </dgm:pt>
    <dgm:pt modelId="{11C82A5F-3004-7D43-BA4F-A76228351A8C}" type="pres">
      <dgm:prSet presAssocID="{09A4B2A2-7EB5-AC46-ADD0-F3954BB1FABB}" presName="accentRepeatNode" presStyleLbl="solidFgAcc1" presStyleIdx="1" presStyleCnt="4"/>
      <dgm:spPr/>
    </dgm:pt>
    <dgm:pt modelId="{DD320473-0AA1-D744-BE37-242FC9869F71}" type="pres">
      <dgm:prSet presAssocID="{DB7E9891-6D44-4642-8444-2BBF3CA499CD}" presName="text_3" presStyleLbl="node1" presStyleIdx="2" presStyleCnt="4">
        <dgm:presLayoutVars>
          <dgm:bulletEnabled val="1"/>
        </dgm:presLayoutVars>
      </dgm:prSet>
      <dgm:spPr/>
    </dgm:pt>
    <dgm:pt modelId="{0F609D11-4634-7740-ABA3-599D1827E749}" type="pres">
      <dgm:prSet presAssocID="{DB7E9891-6D44-4642-8444-2BBF3CA499CD}" presName="accent_3" presStyleCnt="0"/>
      <dgm:spPr/>
    </dgm:pt>
    <dgm:pt modelId="{2A94F323-A7C2-9A47-9808-9E4F0AAC3EFF}" type="pres">
      <dgm:prSet presAssocID="{DB7E9891-6D44-4642-8444-2BBF3CA499CD}" presName="accentRepeatNode" presStyleLbl="solidFgAcc1" presStyleIdx="2" presStyleCnt="4"/>
      <dgm:spPr/>
    </dgm:pt>
    <dgm:pt modelId="{78A99D86-62C3-214E-874F-D00637393146}" type="pres">
      <dgm:prSet presAssocID="{4DFB6452-7892-304D-B5DC-BEAE24D14770}" presName="text_4" presStyleLbl="node1" presStyleIdx="3" presStyleCnt="4">
        <dgm:presLayoutVars>
          <dgm:bulletEnabled val="1"/>
        </dgm:presLayoutVars>
      </dgm:prSet>
      <dgm:spPr/>
    </dgm:pt>
    <dgm:pt modelId="{A1434E1A-0347-7547-A5B6-0291E8E9B69F}" type="pres">
      <dgm:prSet presAssocID="{4DFB6452-7892-304D-B5DC-BEAE24D14770}" presName="accent_4" presStyleCnt="0"/>
      <dgm:spPr/>
    </dgm:pt>
    <dgm:pt modelId="{7B9B174E-F1DE-6C40-B320-24FFE5C3EA03}" type="pres">
      <dgm:prSet presAssocID="{4DFB6452-7892-304D-B5DC-BEAE24D14770}" presName="accentRepeatNode" presStyleLbl="solidFgAcc1" presStyleIdx="3" presStyleCnt="4"/>
      <dgm:spPr/>
    </dgm:pt>
  </dgm:ptLst>
  <dgm:cxnLst>
    <dgm:cxn modelId="{1E827A00-289D-7646-A61D-9D233D0D8F60}" srcId="{03473D6B-69EA-E34A-B958-ABA82B98DC7F}" destId="{09A4B2A2-7EB5-AC46-ADD0-F3954BB1FABB}" srcOrd="1" destOrd="0" parTransId="{651BC9CD-5093-4541-A8BD-5C9EDACDD290}" sibTransId="{7BAEBF3B-62F5-8D4E-A2F8-16CDCD5243C7}"/>
    <dgm:cxn modelId="{5FE9A013-ED47-924A-B2AA-B2DB067669ED}" type="presOf" srcId="{03473D6B-69EA-E34A-B958-ABA82B98DC7F}" destId="{E89046F9-4227-4F40-9EC3-CC0E511DF8B6}" srcOrd="0" destOrd="0" presId="urn:microsoft.com/office/officeart/2008/layout/VerticalCurvedList"/>
    <dgm:cxn modelId="{09AF1B20-DF44-7444-BB34-A6DD39B2CFEF}" type="presOf" srcId="{DB7E9891-6D44-4642-8444-2BBF3CA499CD}" destId="{DD320473-0AA1-D744-BE37-242FC9869F71}" srcOrd="0" destOrd="0" presId="urn:microsoft.com/office/officeart/2008/layout/VerticalCurvedList"/>
    <dgm:cxn modelId="{9FA1437D-4B3C-D24C-97D2-87CF41DE1D2C}" type="presOf" srcId="{09A4B2A2-7EB5-AC46-ADD0-F3954BB1FABB}" destId="{E2CF4483-6867-1B47-9DCC-97794F79B3D8}" srcOrd="0" destOrd="0" presId="urn:microsoft.com/office/officeart/2008/layout/VerticalCurvedList"/>
    <dgm:cxn modelId="{6BD5A287-4347-EA4B-9327-E63389EF4D88}" srcId="{03473D6B-69EA-E34A-B958-ABA82B98DC7F}" destId="{6ADBDD75-2262-054E-8933-D24BF6E09118}" srcOrd="0" destOrd="0" parTransId="{11F53658-7068-A34B-87AE-6409B921A99E}" sibTransId="{4D5D3C09-39D4-5644-B6B4-450D5C843951}"/>
    <dgm:cxn modelId="{94E34E92-D8F9-574B-AA4D-A269CA105DE6}" type="presOf" srcId="{4D5D3C09-39D4-5644-B6B4-450D5C843951}" destId="{0AFA96D6-EB80-174C-92B9-9B22F47F6FF4}" srcOrd="0" destOrd="0" presId="urn:microsoft.com/office/officeart/2008/layout/VerticalCurvedList"/>
    <dgm:cxn modelId="{34E41E99-5D84-6342-B7CC-2B0B9F937693}" srcId="{03473D6B-69EA-E34A-B958-ABA82B98DC7F}" destId="{DB7E9891-6D44-4642-8444-2BBF3CA499CD}" srcOrd="2" destOrd="0" parTransId="{C1F5B662-B440-3040-B2D6-C866F70F276A}" sibTransId="{B6E62566-4C01-CA45-864A-74028A497E80}"/>
    <dgm:cxn modelId="{A23092C4-4AE2-B847-8728-596E7A9C7A82}" type="presOf" srcId="{4DFB6452-7892-304D-B5DC-BEAE24D14770}" destId="{78A99D86-62C3-214E-874F-D00637393146}" srcOrd="0" destOrd="0" presId="urn:microsoft.com/office/officeart/2008/layout/VerticalCurvedList"/>
    <dgm:cxn modelId="{16F91BC8-D67E-394A-9A88-3AA0C831F795}" srcId="{03473D6B-69EA-E34A-B958-ABA82B98DC7F}" destId="{4DFB6452-7892-304D-B5DC-BEAE24D14770}" srcOrd="3" destOrd="0" parTransId="{34F96EA7-F588-F14D-9077-3925D047B15A}" sibTransId="{F38CB3AA-1D5D-FB4B-98B9-A68794A0BA1F}"/>
    <dgm:cxn modelId="{C23176F3-4584-AB4C-B100-145B5C4E779C}" type="presOf" srcId="{6ADBDD75-2262-054E-8933-D24BF6E09118}" destId="{09D5884D-B7F4-3C4B-AC07-88B8A308EED0}" srcOrd="0" destOrd="0" presId="urn:microsoft.com/office/officeart/2008/layout/VerticalCurvedList"/>
    <dgm:cxn modelId="{F59B3500-3BF3-9843-8C76-DBF3AF67D0C5}" type="presParOf" srcId="{E89046F9-4227-4F40-9EC3-CC0E511DF8B6}" destId="{9F5DD8C3-B865-7E4A-BA0D-28D30B91285B}" srcOrd="0" destOrd="0" presId="urn:microsoft.com/office/officeart/2008/layout/VerticalCurvedList"/>
    <dgm:cxn modelId="{C6DCC9FE-DCD6-3548-9384-974EA6B6C1B0}" type="presParOf" srcId="{9F5DD8C3-B865-7E4A-BA0D-28D30B91285B}" destId="{B003FB11-3C0A-9C4A-98B6-D6CCF8F617D6}" srcOrd="0" destOrd="0" presId="urn:microsoft.com/office/officeart/2008/layout/VerticalCurvedList"/>
    <dgm:cxn modelId="{BF24001D-EA0B-5848-80C6-9A0AC6A158B1}" type="presParOf" srcId="{B003FB11-3C0A-9C4A-98B6-D6CCF8F617D6}" destId="{CFAF4886-AECA-0442-97B2-0D1949B18AFF}" srcOrd="0" destOrd="0" presId="urn:microsoft.com/office/officeart/2008/layout/VerticalCurvedList"/>
    <dgm:cxn modelId="{1E2B149D-A9D7-7342-819D-AD86AAA0A96E}" type="presParOf" srcId="{B003FB11-3C0A-9C4A-98B6-D6CCF8F617D6}" destId="{0AFA96D6-EB80-174C-92B9-9B22F47F6FF4}" srcOrd="1" destOrd="0" presId="urn:microsoft.com/office/officeart/2008/layout/VerticalCurvedList"/>
    <dgm:cxn modelId="{F4CCFB36-D1D3-5245-B88C-9A04321E37AD}" type="presParOf" srcId="{B003FB11-3C0A-9C4A-98B6-D6CCF8F617D6}" destId="{08C6BFBC-C26D-7542-816E-CA3032FC9474}" srcOrd="2" destOrd="0" presId="urn:microsoft.com/office/officeart/2008/layout/VerticalCurvedList"/>
    <dgm:cxn modelId="{5FD2D8B0-9D91-714B-9B6D-C1A24DBB594F}" type="presParOf" srcId="{B003FB11-3C0A-9C4A-98B6-D6CCF8F617D6}" destId="{927DDF5D-0BE4-C34F-9D4D-6F82F919BBDC}" srcOrd="3" destOrd="0" presId="urn:microsoft.com/office/officeart/2008/layout/VerticalCurvedList"/>
    <dgm:cxn modelId="{6050F473-666B-BD40-80AE-E9C44C2FB40E}" type="presParOf" srcId="{9F5DD8C3-B865-7E4A-BA0D-28D30B91285B}" destId="{09D5884D-B7F4-3C4B-AC07-88B8A308EED0}" srcOrd="1" destOrd="0" presId="urn:microsoft.com/office/officeart/2008/layout/VerticalCurvedList"/>
    <dgm:cxn modelId="{1946B193-8F63-C748-ACDE-5D508B3B5E3F}" type="presParOf" srcId="{9F5DD8C3-B865-7E4A-BA0D-28D30B91285B}" destId="{4BA8475D-A78E-9D4B-876F-D613C9AF3E45}" srcOrd="2" destOrd="0" presId="urn:microsoft.com/office/officeart/2008/layout/VerticalCurvedList"/>
    <dgm:cxn modelId="{8EBC55FA-88D4-2646-87AF-A4FBB3089F64}" type="presParOf" srcId="{4BA8475D-A78E-9D4B-876F-D613C9AF3E45}" destId="{92FA3311-C1F3-3440-85F9-A587E3871658}" srcOrd="0" destOrd="0" presId="urn:microsoft.com/office/officeart/2008/layout/VerticalCurvedList"/>
    <dgm:cxn modelId="{81E086CD-535F-2240-A9E5-2E75F452306F}" type="presParOf" srcId="{9F5DD8C3-B865-7E4A-BA0D-28D30B91285B}" destId="{E2CF4483-6867-1B47-9DCC-97794F79B3D8}" srcOrd="3" destOrd="0" presId="urn:microsoft.com/office/officeart/2008/layout/VerticalCurvedList"/>
    <dgm:cxn modelId="{7B626C8A-E665-5F4E-A031-F8054BF2F6CB}" type="presParOf" srcId="{9F5DD8C3-B865-7E4A-BA0D-28D30B91285B}" destId="{FA8BEC1F-571E-3F4D-8553-D5FE93003638}" srcOrd="4" destOrd="0" presId="urn:microsoft.com/office/officeart/2008/layout/VerticalCurvedList"/>
    <dgm:cxn modelId="{32365108-9601-D647-9F1C-E196590BDD2E}" type="presParOf" srcId="{FA8BEC1F-571E-3F4D-8553-D5FE93003638}" destId="{11C82A5F-3004-7D43-BA4F-A76228351A8C}" srcOrd="0" destOrd="0" presId="urn:microsoft.com/office/officeart/2008/layout/VerticalCurvedList"/>
    <dgm:cxn modelId="{C4A3A457-4E95-A440-96B1-E3D5DB6EBD8B}" type="presParOf" srcId="{9F5DD8C3-B865-7E4A-BA0D-28D30B91285B}" destId="{DD320473-0AA1-D744-BE37-242FC9869F71}" srcOrd="5" destOrd="0" presId="urn:microsoft.com/office/officeart/2008/layout/VerticalCurvedList"/>
    <dgm:cxn modelId="{EB39E4D8-F057-4A44-8D71-0AFDD06C70F0}" type="presParOf" srcId="{9F5DD8C3-B865-7E4A-BA0D-28D30B91285B}" destId="{0F609D11-4634-7740-ABA3-599D1827E749}" srcOrd="6" destOrd="0" presId="urn:microsoft.com/office/officeart/2008/layout/VerticalCurvedList"/>
    <dgm:cxn modelId="{E48E76AF-0509-B148-8E91-80446D002DA0}" type="presParOf" srcId="{0F609D11-4634-7740-ABA3-599D1827E749}" destId="{2A94F323-A7C2-9A47-9808-9E4F0AAC3EFF}" srcOrd="0" destOrd="0" presId="urn:microsoft.com/office/officeart/2008/layout/VerticalCurvedList"/>
    <dgm:cxn modelId="{4B8B06F5-F85A-1244-9529-10062F1B7D2F}" type="presParOf" srcId="{9F5DD8C3-B865-7E4A-BA0D-28D30B91285B}" destId="{78A99D86-62C3-214E-874F-D00637393146}" srcOrd="7" destOrd="0" presId="urn:microsoft.com/office/officeart/2008/layout/VerticalCurvedList"/>
    <dgm:cxn modelId="{420248A7-D7D1-E645-BBD2-434AFD45B70B}" type="presParOf" srcId="{9F5DD8C3-B865-7E4A-BA0D-28D30B91285B}" destId="{A1434E1A-0347-7547-A5B6-0291E8E9B69F}" srcOrd="8" destOrd="0" presId="urn:microsoft.com/office/officeart/2008/layout/VerticalCurvedList"/>
    <dgm:cxn modelId="{45591498-EB51-234D-8E5E-24B6D8093BF1}" type="presParOf" srcId="{A1434E1A-0347-7547-A5B6-0291E8E9B69F}" destId="{7B9B174E-F1DE-6C40-B320-24FFE5C3EA0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B0F53E5-F33B-CC48-B42F-950318367E45}" type="doc">
      <dgm:prSet loTypeId="urn:microsoft.com/office/officeart/2005/8/layout/arrow4" loCatId="" qsTypeId="urn:microsoft.com/office/officeart/2005/8/quickstyle/3D1" qsCatId="3D" csTypeId="urn:microsoft.com/office/officeart/2005/8/colors/accent2_5" csCatId="accent2" phldr="1"/>
      <dgm:spPr/>
      <dgm:t>
        <a:bodyPr/>
        <a:lstStyle/>
        <a:p>
          <a:endParaRPr lang="en-US"/>
        </a:p>
      </dgm:t>
    </dgm:pt>
    <dgm:pt modelId="{ECB669C8-F168-A54C-8EC0-E5808A2CB5B3}">
      <dgm:prSet phldrT="[Text]" custT="1"/>
      <dgm:spPr>
        <a:ln>
          <a:solidFill>
            <a:srgbClr val="660066"/>
          </a:solidFill>
        </a:ln>
      </dgm:spPr>
      <dgm:t>
        <a:bodyPr/>
        <a:lstStyle/>
        <a:p>
          <a:r>
            <a:rPr lang="en-US" sz="2000" b="1" i="0" dirty="0">
              <a:solidFill>
                <a:srgbClr val="000090"/>
              </a:solidFill>
              <a:latin typeface="+mn-lt"/>
              <a:cs typeface="Comic Sans MS"/>
            </a:rPr>
            <a:t>Advantages of </a:t>
          </a:r>
          <a:r>
            <a:rPr lang="en-US" sz="2000" b="1" i="0" dirty="0" err="1">
              <a:solidFill>
                <a:srgbClr val="000090"/>
              </a:solidFill>
              <a:latin typeface="+mn-lt"/>
              <a:cs typeface="Comic Sans MS"/>
            </a:rPr>
            <a:t>GnRHa</a:t>
          </a:r>
          <a:r>
            <a:rPr lang="en-US" sz="2000" b="1" i="0" dirty="0">
              <a:solidFill>
                <a:srgbClr val="000090"/>
              </a:solidFill>
              <a:latin typeface="+mn-lt"/>
              <a:cs typeface="Comic Sans MS"/>
            </a:rPr>
            <a:t> therapy are maximized during the time of greatest disease suppression</a:t>
          </a:r>
        </a:p>
        <a:p>
          <a:r>
            <a:rPr lang="en-US" sz="2000" b="1" i="0" dirty="0">
              <a:latin typeface="+mn-lt"/>
              <a:cs typeface="Comic Sans MS"/>
            </a:rPr>
            <a:t>Must be used immediately before IVF–ET and is associated with higher PRs and increased IRs</a:t>
          </a:r>
        </a:p>
      </dgm:t>
    </dgm:pt>
    <dgm:pt modelId="{EB6761EC-91CB-4340-A9AB-1F2B91C51EB0}" type="parTrans" cxnId="{E1542997-1676-214C-8632-7859181B20CB}">
      <dgm:prSet/>
      <dgm:spPr/>
      <dgm:t>
        <a:bodyPr/>
        <a:lstStyle/>
        <a:p>
          <a:endParaRPr lang="en-US"/>
        </a:p>
      </dgm:t>
    </dgm:pt>
    <dgm:pt modelId="{D01F16EA-0176-3945-82D5-2783FE959E9E}" type="sibTrans" cxnId="{E1542997-1676-214C-8632-7859181B20CB}">
      <dgm:prSet/>
      <dgm:spPr/>
      <dgm:t>
        <a:bodyPr/>
        <a:lstStyle/>
        <a:p>
          <a:endParaRPr lang="en-US"/>
        </a:p>
      </dgm:t>
    </dgm:pt>
    <dgm:pt modelId="{DDF70111-502F-7649-9416-621CFD674AC2}">
      <dgm:prSet phldrT="[Text]" custT="1"/>
      <dgm:spPr>
        <a:ln>
          <a:solidFill>
            <a:srgbClr val="0000FF"/>
          </a:solidFill>
        </a:ln>
      </dgm:spPr>
      <dgm:t>
        <a:bodyPr/>
        <a:lstStyle/>
        <a:p>
          <a:pPr>
            <a:lnSpc>
              <a:spcPct val="100000"/>
            </a:lnSpc>
          </a:pPr>
          <a:r>
            <a:rPr lang="en-US" sz="2000" b="1" i="0" dirty="0">
              <a:solidFill>
                <a:srgbClr val="0000FF"/>
              </a:solidFill>
              <a:latin typeface="+mn-lt"/>
              <a:cs typeface="Comic Sans MS"/>
            </a:rPr>
            <a:t>Patients with stage III or IV endometriosis who were subjected to </a:t>
          </a:r>
          <a:r>
            <a:rPr lang="en-US" sz="2000" b="1" i="0" dirty="0" err="1">
              <a:solidFill>
                <a:srgbClr val="0000FF"/>
              </a:solidFill>
              <a:latin typeface="+mn-lt"/>
              <a:cs typeface="Comic Sans MS"/>
            </a:rPr>
            <a:t>GnRHa</a:t>
          </a:r>
          <a:r>
            <a:rPr lang="en-US" sz="2000" b="1" i="0" dirty="0">
              <a:solidFill>
                <a:srgbClr val="0000FF"/>
              </a:solidFill>
              <a:latin typeface="+mn-lt"/>
              <a:cs typeface="Comic Sans MS"/>
            </a:rPr>
            <a:t> therapy 6 months before     </a:t>
          </a:r>
          <a:r>
            <a:rPr lang="en-US" sz="2000" b="1" i="0" dirty="0">
              <a:latin typeface="+mn-lt"/>
              <a:cs typeface="Comic Sans MS"/>
            </a:rPr>
            <a:t>their IVF–ET cycle showed a   </a:t>
          </a:r>
          <a:r>
            <a:rPr lang="en-US" sz="2000" b="1" i="0" dirty="0">
              <a:solidFill>
                <a:srgbClr val="FF0000"/>
              </a:solidFill>
              <a:latin typeface="+mn-lt"/>
              <a:cs typeface="Comic Sans MS"/>
            </a:rPr>
            <a:t>30% increase in PRs per cycle </a:t>
          </a:r>
          <a:r>
            <a:rPr lang="en-US" sz="2000" b="1" i="0" dirty="0">
              <a:latin typeface="+mn-lt"/>
              <a:cs typeface="Comic Sans MS"/>
            </a:rPr>
            <a:t>compared with patients who had undergone a standard COS</a:t>
          </a:r>
        </a:p>
      </dgm:t>
    </dgm:pt>
    <dgm:pt modelId="{DD99A3BD-F9FF-D244-B51B-A7B97D820CBF}" type="parTrans" cxnId="{290596C4-9C26-DE42-B397-F4998A652BE3}">
      <dgm:prSet/>
      <dgm:spPr/>
      <dgm:t>
        <a:bodyPr/>
        <a:lstStyle/>
        <a:p>
          <a:endParaRPr lang="en-US"/>
        </a:p>
      </dgm:t>
    </dgm:pt>
    <dgm:pt modelId="{D51C21F7-DCD3-1A40-8640-922FD86FF9EF}" type="sibTrans" cxnId="{290596C4-9C26-DE42-B397-F4998A652BE3}">
      <dgm:prSet/>
      <dgm:spPr/>
      <dgm:t>
        <a:bodyPr/>
        <a:lstStyle/>
        <a:p>
          <a:endParaRPr lang="en-US"/>
        </a:p>
      </dgm:t>
    </dgm:pt>
    <dgm:pt modelId="{4708D1C1-06D0-2E42-903A-AA57FE23F703}" type="pres">
      <dgm:prSet presAssocID="{3B0F53E5-F33B-CC48-B42F-950318367E45}" presName="compositeShape" presStyleCnt="0">
        <dgm:presLayoutVars>
          <dgm:chMax val="2"/>
          <dgm:dir/>
          <dgm:resizeHandles val="exact"/>
        </dgm:presLayoutVars>
      </dgm:prSet>
      <dgm:spPr/>
    </dgm:pt>
    <dgm:pt modelId="{A0C8C9C0-6437-F34C-BA8C-D7CE68264A9E}" type="pres">
      <dgm:prSet presAssocID="{ECB669C8-F168-A54C-8EC0-E5808A2CB5B3}" presName="upArrow" presStyleLbl="node1" presStyleIdx="0" presStyleCnt="2"/>
      <dgm:spPr/>
    </dgm:pt>
    <dgm:pt modelId="{05134CD6-071E-3745-A6FB-E0D1D9A1D03D}" type="pres">
      <dgm:prSet presAssocID="{ECB669C8-F168-A54C-8EC0-E5808A2CB5B3}" presName="upArrowText" presStyleLbl="revTx" presStyleIdx="0" presStyleCnt="2" custScaleX="109298" custScaleY="53329" custLinFactNeighborX="8791" custLinFactNeighborY="18000">
        <dgm:presLayoutVars>
          <dgm:chMax val="0"/>
          <dgm:bulletEnabled val="1"/>
        </dgm:presLayoutVars>
      </dgm:prSet>
      <dgm:spPr/>
    </dgm:pt>
    <dgm:pt modelId="{3269A0B7-41CB-114C-BE00-E2C0D4A65AF4}" type="pres">
      <dgm:prSet presAssocID="{DDF70111-502F-7649-9416-621CFD674AC2}" presName="downArrow" presStyleLbl="node1" presStyleIdx="1" presStyleCnt="2"/>
      <dgm:spPr/>
    </dgm:pt>
    <dgm:pt modelId="{78AC6F48-0428-1242-8670-D5495B76E0F7}" type="pres">
      <dgm:prSet presAssocID="{DDF70111-502F-7649-9416-621CFD674AC2}" presName="downArrowText" presStyleLbl="revTx" presStyleIdx="1" presStyleCnt="2" custScaleY="56919" custLinFactNeighborX="98" custLinFactNeighborY="-7412">
        <dgm:presLayoutVars>
          <dgm:chMax val="0"/>
          <dgm:bulletEnabled val="1"/>
        </dgm:presLayoutVars>
      </dgm:prSet>
      <dgm:spPr/>
    </dgm:pt>
  </dgm:ptLst>
  <dgm:cxnLst>
    <dgm:cxn modelId="{BA858A2E-B016-3E45-85FD-E0E3B487A0A1}" type="presOf" srcId="{DDF70111-502F-7649-9416-621CFD674AC2}" destId="{78AC6F48-0428-1242-8670-D5495B76E0F7}" srcOrd="0" destOrd="0" presId="urn:microsoft.com/office/officeart/2005/8/layout/arrow4"/>
    <dgm:cxn modelId="{F0FEEF59-7BDB-EA48-AF43-F2B3505D8E47}" type="presOf" srcId="{ECB669C8-F168-A54C-8EC0-E5808A2CB5B3}" destId="{05134CD6-071E-3745-A6FB-E0D1D9A1D03D}" srcOrd="0" destOrd="0" presId="urn:microsoft.com/office/officeart/2005/8/layout/arrow4"/>
    <dgm:cxn modelId="{E1542997-1676-214C-8632-7859181B20CB}" srcId="{3B0F53E5-F33B-CC48-B42F-950318367E45}" destId="{ECB669C8-F168-A54C-8EC0-E5808A2CB5B3}" srcOrd="0" destOrd="0" parTransId="{EB6761EC-91CB-4340-A9AB-1F2B91C51EB0}" sibTransId="{D01F16EA-0176-3945-82D5-2783FE959E9E}"/>
    <dgm:cxn modelId="{6DADC5B7-E3EA-1B4B-948E-EE06EB6BE516}" type="presOf" srcId="{3B0F53E5-F33B-CC48-B42F-950318367E45}" destId="{4708D1C1-06D0-2E42-903A-AA57FE23F703}" srcOrd="0" destOrd="0" presId="urn:microsoft.com/office/officeart/2005/8/layout/arrow4"/>
    <dgm:cxn modelId="{290596C4-9C26-DE42-B397-F4998A652BE3}" srcId="{3B0F53E5-F33B-CC48-B42F-950318367E45}" destId="{DDF70111-502F-7649-9416-621CFD674AC2}" srcOrd="1" destOrd="0" parTransId="{DD99A3BD-F9FF-D244-B51B-A7B97D820CBF}" sibTransId="{D51C21F7-DCD3-1A40-8640-922FD86FF9EF}"/>
    <dgm:cxn modelId="{045238FE-01FD-5640-B9A7-FC60466E522C}" type="presParOf" srcId="{4708D1C1-06D0-2E42-903A-AA57FE23F703}" destId="{A0C8C9C0-6437-F34C-BA8C-D7CE68264A9E}" srcOrd="0" destOrd="0" presId="urn:microsoft.com/office/officeart/2005/8/layout/arrow4"/>
    <dgm:cxn modelId="{BE7F38B6-3FAE-7F45-B7B5-7011753A4F2F}" type="presParOf" srcId="{4708D1C1-06D0-2E42-903A-AA57FE23F703}" destId="{05134CD6-071E-3745-A6FB-E0D1D9A1D03D}" srcOrd="1" destOrd="0" presId="urn:microsoft.com/office/officeart/2005/8/layout/arrow4"/>
    <dgm:cxn modelId="{CE47272F-E702-4247-A8D9-80E81046CF7E}" type="presParOf" srcId="{4708D1C1-06D0-2E42-903A-AA57FE23F703}" destId="{3269A0B7-41CB-114C-BE00-E2C0D4A65AF4}" srcOrd="2" destOrd="0" presId="urn:microsoft.com/office/officeart/2005/8/layout/arrow4"/>
    <dgm:cxn modelId="{2A032EF1-E91A-6A4B-A21D-5ED54530D90B}" type="presParOf" srcId="{4708D1C1-06D0-2E42-903A-AA57FE23F703}" destId="{78AC6F48-0428-1242-8670-D5495B76E0F7}"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3DE37C4-8FFF-1F46-A4BA-C00D4CDA392C}" type="doc">
      <dgm:prSet loTypeId="urn:microsoft.com/office/officeart/2005/8/layout/process2" loCatId="hierarchy" qsTypeId="urn:microsoft.com/office/officeart/2005/8/quickstyle/simple3" qsCatId="simple" csTypeId="urn:microsoft.com/office/officeart/2005/8/colors/colorful5" csCatId="colorful" phldr="1"/>
      <dgm:spPr/>
      <dgm:t>
        <a:bodyPr/>
        <a:lstStyle/>
        <a:p>
          <a:endParaRPr lang="en-US"/>
        </a:p>
      </dgm:t>
    </dgm:pt>
    <dgm:pt modelId="{67A66D71-3C8C-FF48-A23C-912E6BCE3BFA}">
      <dgm:prSet phldrT="[Text]" custT="1"/>
      <dgm:spPr/>
      <dgm:t>
        <a:bodyPr/>
        <a:lstStyle/>
        <a:p>
          <a:r>
            <a:rPr lang="en-US" sz="1800" b="1" i="0" dirty="0">
              <a:latin typeface="+mn-lt"/>
              <a:cs typeface="Comic Sans MS"/>
            </a:rPr>
            <a:t>→ uncertain, whether surgery improves infertility  </a:t>
          </a:r>
          <a:r>
            <a:rPr lang="en-US" sz="1800" b="1" i="0" dirty="0">
              <a:solidFill>
                <a:srgbClr val="FF0000"/>
              </a:solidFill>
              <a:latin typeface="+mn-lt"/>
              <a:cs typeface="Comic Sans MS"/>
            </a:rPr>
            <a:t>(Grade B) </a:t>
          </a:r>
          <a:endParaRPr lang="en-US" sz="1800" dirty="0">
            <a:solidFill>
              <a:srgbClr val="FF0000"/>
            </a:solidFill>
            <a:latin typeface="+mn-lt"/>
          </a:endParaRPr>
        </a:p>
      </dgm:t>
    </dgm:pt>
    <dgm:pt modelId="{8B650DA2-2FA7-2640-A332-0E45F67B236B}" type="parTrans" cxnId="{20F41ED2-D949-334C-B05D-D7FF006C572E}">
      <dgm:prSet/>
      <dgm:spPr/>
      <dgm:t>
        <a:bodyPr/>
        <a:lstStyle/>
        <a:p>
          <a:endParaRPr lang="en-US"/>
        </a:p>
      </dgm:t>
    </dgm:pt>
    <dgm:pt modelId="{11F324FE-2F44-1343-B5DE-E4345A8F10F2}" type="sibTrans" cxnId="{20F41ED2-D949-334C-B05D-D7FF006C572E}">
      <dgm:prSet/>
      <dgm:spPr/>
      <dgm:t>
        <a:bodyPr/>
        <a:lstStyle/>
        <a:p>
          <a:endParaRPr lang="en-US"/>
        </a:p>
      </dgm:t>
    </dgm:pt>
    <dgm:pt modelId="{AE37E137-3CC1-7243-81E1-85A83CCBF9A9}">
      <dgm:prSet phldrT="[Text]" custT="1"/>
      <dgm:spPr/>
      <dgm:t>
        <a:bodyPr/>
        <a:lstStyle/>
        <a:p>
          <a:pPr>
            <a:buClr>
              <a:srgbClr val="FF6600"/>
            </a:buClr>
            <a:buFont typeface="Wingdings" charset="2"/>
            <a:buChar char="v"/>
          </a:pPr>
          <a:r>
            <a:rPr lang="en-US" sz="1800" b="1" dirty="0">
              <a:latin typeface="+mn-lt"/>
            </a:rPr>
            <a:t>In infertile women with AFS/ASRM stage I/II endometriosis, clinicians should perform operative laparoscopy (excision or ablation of the endometriotic lesions) including </a:t>
          </a:r>
          <a:r>
            <a:rPr lang="en-US" sz="1800" b="1" dirty="0" err="1">
              <a:latin typeface="+mn-lt"/>
            </a:rPr>
            <a:t>adhesiolysis</a:t>
          </a:r>
          <a:r>
            <a:rPr lang="en-US" sz="1800" b="1" dirty="0">
              <a:latin typeface="+mn-lt"/>
            </a:rPr>
            <a:t>, rather than performing diagnostic laparoscopy only, to increase ongoing pregnancy rates </a:t>
          </a:r>
          <a:r>
            <a:rPr lang="en-US" sz="1800" b="1" dirty="0">
              <a:solidFill>
                <a:srgbClr val="FF0000"/>
              </a:solidFill>
              <a:latin typeface="+mn-lt"/>
            </a:rPr>
            <a:t>(Grade A)</a:t>
          </a:r>
          <a:endParaRPr lang="en-US" sz="1800" dirty="0">
            <a:solidFill>
              <a:srgbClr val="FF0000"/>
            </a:solidFill>
            <a:latin typeface="+mn-lt"/>
          </a:endParaRPr>
        </a:p>
      </dgm:t>
    </dgm:pt>
    <dgm:pt modelId="{14896940-2AB8-DC45-986F-50444B527BED}" type="parTrans" cxnId="{516FDA5F-3D17-8D44-8625-91D7E6A3771D}">
      <dgm:prSet/>
      <dgm:spPr/>
      <dgm:t>
        <a:bodyPr/>
        <a:lstStyle/>
        <a:p>
          <a:endParaRPr lang="en-US"/>
        </a:p>
      </dgm:t>
    </dgm:pt>
    <dgm:pt modelId="{74374A0E-8111-BB42-81BA-72FC59FDEED5}" type="sibTrans" cxnId="{516FDA5F-3D17-8D44-8625-91D7E6A3771D}">
      <dgm:prSet/>
      <dgm:spPr/>
      <dgm:t>
        <a:bodyPr/>
        <a:lstStyle/>
        <a:p>
          <a:endParaRPr lang="en-US"/>
        </a:p>
      </dgm:t>
    </dgm:pt>
    <dgm:pt modelId="{B6CF5364-8239-FA46-BA7C-330A5303948D}">
      <dgm:prSet phldrT="[Text]" custT="1"/>
      <dgm:spPr/>
      <dgm:t>
        <a:bodyPr/>
        <a:lstStyle/>
        <a:p>
          <a:pPr>
            <a:buClr>
              <a:srgbClr val="FF6600"/>
            </a:buClr>
            <a:buFont typeface="Wingdings" charset="2"/>
            <a:buChar char="v"/>
          </a:pPr>
          <a:r>
            <a:rPr lang="en-US" sz="1800" b="1" dirty="0">
              <a:latin typeface="+mn-lt"/>
            </a:rPr>
            <a:t>Infertile women with ovarian endometrioma undergoing surgery, clinicians should perform excision of the endometrioma capsule, instead of drainage and electrocoagulation of the endometrioma wall, to increase spontaneous pregnancy rates </a:t>
          </a:r>
          <a:r>
            <a:rPr lang="en-US" sz="1800" b="1" dirty="0">
              <a:solidFill>
                <a:srgbClr val="FF0000"/>
              </a:solidFill>
              <a:latin typeface="+mn-lt"/>
            </a:rPr>
            <a:t>(Grade A)</a:t>
          </a:r>
          <a:endParaRPr lang="en-US" sz="1800" dirty="0">
            <a:solidFill>
              <a:srgbClr val="FF0000"/>
            </a:solidFill>
            <a:latin typeface="+mn-lt"/>
          </a:endParaRPr>
        </a:p>
      </dgm:t>
    </dgm:pt>
    <dgm:pt modelId="{3E9C55CC-2A92-BF45-9995-625700F83390}" type="parTrans" cxnId="{F72815EA-A901-6E4E-A091-00FF04FAAD92}">
      <dgm:prSet/>
      <dgm:spPr/>
      <dgm:t>
        <a:bodyPr/>
        <a:lstStyle/>
        <a:p>
          <a:endParaRPr lang="en-US"/>
        </a:p>
      </dgm:t>
    </dgm:pt>
    <dgm:pt modelId="{8B9A6A40-F927-4C40-ACB7-915B3A4D1558}" type="sibTrans" cxnId="{F72815EA-A901-6E4E-A091-00FF04FAAD92}">
      <dgm:prSet/>
      <dgm:spPr/>
      <dgm:t>
        <a:bodyPr/>
        <a:lstStyle/>
        <a:p>
          <a:endParaRPr lang="en-US"/>
        </a:p>
      </dgm:t>
    </dgm:pt>
    <dgm:pt modelId="{A1E6CF0F-3A75-4945-9338-EB469CAD4771}">
      <dgm:prSet phldrT="[Text]" custT="1"/>
      <dgm:spPr/>
      <dgm:t>
        <a:bodyPr/>
        <a:lstStyle/>
        <a:p>
          <a:r>
            <a:rPr lang="en-US" sz="1800" b="1" i="0" dirty="0">
              <a:latin typeface="+mn-lt"/>
              <a:cs typeface="Comic Sans MS"/>
            </a:rPr>
            <a:t>When performing surgery in women with ovarian endometrioma, clinicians should perform cystectomy instead of drainage and coagulation orCO2 laser vaporization as it reduces endometriosis-associated pain </a:t>
          </a:r>
          <a:r>
            <a:rPr lang="en-US" sz="1800" b="1" i="0" dirty="0">
              <a:solidFill>
                <a:srgbClr val="FF0000"/>
              </a:solidFill>
              <a:latin typeface="+mn-lt"/>
              <a:cs typeface="Comic Sans MS"/>
            </a:rPr>
            <a:t>(Grade A)</a:t>
          </a:r>
          <a:endParaRPr lang="en-US" sz="1800" dirty="0">
            <a:solidFill>
              <a:srgbClr val="FF0000"/>
            </a:solidFill>
            <a:latin typeface="+mn-lt"/>
          </a:endParaRPr>
        </a:p>
      </dgm:t>
    </dgm:pt>
    <dgm:pt modelId="{FAD23916-CD49-7B4E-ACFB-2A7910EC10C6}" type="parTrans" cxnId="{14764437-04F9-A141-BEB9-24226BA3B089}">
      <dgm:prSet/>
      <dgm:spPr/>
      <dgm:t>
        <a:bodyPr/>
        <a:lstStyle/>
        <a:p>
          <a:endParaRPr lang="en-US"/>
        </a:p>
      </dgm:t>
    </dgm:pt>
    <dgm:pt modelId="{1DB2AFA3-A587-F243-82DC-AF09FCF91C3D}" type="sibTrans" cxnId="{14764437-04F9-A141-BEB9-24226BA3B089}">
      <dgm:prSet/>
      <dgm:spPr/>
      <dgm:t>
        <a:bodyPr/>
        <a:lstStyle/>
        <a:p>
          <a:endParaRPr lang="en-US"/>
        </a:p>
      </dgm:t>
    </dgm:pt>
    <dgm:pt modelId="{57E1C18A-76E5-D94B-8856-5214CD6E8461}">
      <dgm:prSet phldrT="[Text]" custT="1"/>
      <dgm:spPr/>
      <dgm:t>
        <a:bodyPr/>
        <a:lstStyle/>
        <a:p>
          <a:r>
            <a:rPr lang="en-US" sz="1800" b="1" i="0">
              <a:latin typeface="+mn-lt"/>
              <a:cs typeface="Comic Sans MS"/>
            </a:rPr>
            <a:t>Concerns of surgery are Recurrence rate and decreased Ovarian reserve </a:t>
          </a:r>
          <a:endParaRPr lang="en-US" sz="1800" dirty="0">
            <a:latin typeface="+mn-lt"/>
          </a:endParaRPr>
        </a:p>
      </dgm:t>
    </dgm:pt>
    <dgm:pt modelId="{5126ED25-A27E-414C-B011-92BBDCC1F737}" type="parTrans" cxnId="{7DE26C19-D5B2-9B49-897C-1A44B06EAF5B}">
      <dgm:prSet/>
      <dgm:spPr/>
      <dgm:t>
        <a:bodyPr/>
        <a:lstStyle/>
        <a:p>
          <a:endParaRPr lang="en-US"/>
        </a:p>
      </dgm:t>
    </dgm:pt>
    <dgm:pt modelId="{520FDA51-2A18-6940-BD83-B11CA7955860}" type="sibTrans" cxnId="{7DE26C19-D5B2-9B49-897C-1A44B06EAF5B}">
      <dgm:prSet/>
      <dgm:spPr/>
      <dgm:t>
        <a:bodyPr/>
        <a:lstStyle/>
        <a:p>
          <a:endParaRPr lang="en-US"/>
        </a:p>
      </dgm:t>
    </dgm:pt>
    <dgm:pt modelId="{0D1231E2-23AC-EC4A-9658-9975DBC48ECB}">
      <dgm:prSet phldrT="[Text]" custT="1"/>
      <dgm:spPr/>
      <dgm:t>
        <a:bodyPr/>
        <a:lstStyle/>
        <a:p>
          <a:pPr>
            <a:buClr>
              <a:srgbClr val="FF6600"/>
            </a:buClr>
            <a:buFont typeface="Wingdings" charset="2"/>
            <a:buChar char="v"/>
          </a:pPr>
          <a:r>
            <a:rPr lang="en-US" sz="1800" b="1" dirty="0"/>
            <a:t>Clinicians should not prescribe preoperative hormonal treatment to improve the outcome of surgery for pain in women with endometriosis </a:t>
          </a:r>
          <a:r>
            <a:rPr lang="en-US" sz="1800" b="1" dirty="0">
              <a:solidFill>
                <a:srgbClr val="FF0000"/>
              </a:solidFill>
            </a:rPr>
            <a:t>(Grade A)</a:t>
          </a:r>
          <a:endParaRPr lang="en-US" sz="1800" dirty="0">
            <a:solidFill>
              <a:srgbClr val="FF0000"/>
            </a:solidFill>
            <a:latin typeface="+mn-lt"/>
          </a:endParaRPr>
        </a:p>
      </dgm:t>
    </dgm:pt>
    <dgm:pt modelId="{0BB497F7-CE2E-CD40-971C-57E78BD132CF}" type="parTrans" cxnId="{A647CF63-B7F6-4F44-AEA1-3AA2F856E575}">
      <dgm:prSet/>
      <dgm:spPr/>
      <dgm:t>
        <a:bodyPr/>
        <a:lstStyle/>
        <a:p>
          <a:endParaRPr lang="en-US"/>
        </a:p>
      </dgm:t>
    </dgm:pt>
    <dgm:pt modelId="{BDD8E1EA-BBDC-AA4D-A41A-1B065E04ED1E}" type="sibTrans" cxnId="{A647CF63-B7F6-4F44-AEA1-3AA2F856E575}">
      <dgm:prSet/>
      <dgm:spPr/>
      <dgm:t>
        <a:bodyPr/>
        <a:lstStyle/>
        <a:p>
          <a:endParaRPr lang="en-US"/>
        </a:p>
      </dgm:t>
    </dgm:pt>
    <dgm:pt modelId="{6FFE7A61-6687-7B4A-AF45-BE3C512EDA03}">
      <dgm:prSet phldrT="[Text]" custT="1"/>
      <dgm:spPr/>
      <dgm:t>
        <a:bodyPr/>
        <a:lstStyle/>
        <a:p>
          <a:pPr>
            <a:buClr>
              <a:srgbClr val="FF6600"/>
            </a:buClr>
            <a:buFont typeface="Wingdings" charset="2"/>
            <a:buChar char="v"/>
          </a:pPr>
          <a:r>
            <a:rPr lang="en-US" sz="1800" b="1" dirty="0"/>
            <a:t>Clinicians clearly distinguish adjunctive short-term (&lt; 6 months) hormonal treatment after surgery from long- term (&gt; 6 months) hormonal treatment; the latter is aimed at secondary prevention </a:t>
          </a:r>
          <a:r>
            <a:rPr lang="en-US" sz="1800" b="1" dirty="0">
              <a:solidFill>
                <a:srgbClr val="FF0000"/>
              </a:solidFill>
            </a:rPr>
            <a:t>(GPP) </a:t>
          </a:r>
          <a:endParaRPr lang="en-US" sz="1800" dirty="0">
            <a:solidFill>
              <a:srgbClr val="FF0000"/>
            </a:solidFill>
            <a:latin typeface="+mn-lt"/>
          </a:endParaRPr>
        </a:p>
      </dgm:t>
    </dgm:pt>
    <dgm:pt modelId="{4D5900FC-5655-274E-B957-8E606DC759F8}" type="parTrans" cxnId="{24DED157-065A-B04E-B95F-D8E9075B4D2E}">
      <dgm:prSet/>
      <dgm:spPr/>
      <dgm:t>
        <a:bodyPr/>
        <a:lstStyle/>
        <a:p>
          <a:endParaRPr lang="en-US"/>
        </a:p>
      </dgm:t>
    </dgm:pt>
    <dgm:pt modelId="{B6B0B315-F863-9E4F-A5FD-949B9B01805B}" type="sibTrans" cxnId="{24DED157-065A-B04E-B95F-D8E9075B4D2E}">
      <dgm:prSet/>
      <dgm:spPr/>
      <dgm:t>
        <a:bodyPr/>
        <a:lstStyle/>
        <a:p>
          <a:endParaRPr lang="en-US"/>
        </a:p>
      </dgm:t>
    </dgm:pt>
    <dgm:pt modelId="{14A314D0-421F-0D4E-A70A-8290EA00FFCD}" type="pres">
      <dgm:prSet presAssocID="{A3DE37C4-8FFF-1F46-A4BA-C00D4CDA392C}" presName="linearFlow" presStyleCnt="0">
        <dgm:presLayoutVars>
          <dgm:resizeHandles val="exact"/>
        </dgm:presLayoutVars>
      </dgm:prSet>
      <dgm:spPr/>
    </dgm:pt>
    <dgm:pt modelId="{A5678137-A2E2-824C-8986-86BE357C288C}" type="pres">
      <dgm:prSet presAssocID="{67A66D71-3C8C-FF48-A23C-912E6BCE3BFA}" presName="node" presStyleLbl="node1" presStyleIdx="0" presStyleCnt="7" custScaleX="482751">
        <dgm:presLayoutVars>
          <dgm:bulletEnabled val="1"/>
        </dgm:presLayoutVars>
      </dgm:prSet>
      <dgm:spPr/>
    </dgm:pt>
    <dgm:pt modelId="{7C8EC0CD-8DCD-654D-9EB2-6139D2B2C10E}" type="pres">
      <dgm:prSet presAssocID="{11F324FE-2F44-1343-B5DE-E4345A8F10F2}" presName="sibTrans" presStyleLbl="sibTrans2D1" presStyleIdx="0" presStyleCnt="6"/>
      <dgm:spPr/>
    </dgm:pt>
    <dgm:pt modelId="{FC198C2B-3C4F-D248-9A86-478E15D4BA46}" type="pres">
      <dgm:prSet presAssocID="{11F324FE-2F44-1343-B5DE-E4345A8F10F2}" presName="connectorText" presStyleLbl="sibTrans2D1" presStyleIdx="0" presStyleCnt="6"/>
      <dgm:spPr/>
    </dgm:pt>
    <dgm:pt modelId="{02BCD77D-433B-7842-91A5-30B24B11C42D}" type="pres">
      <dgm:prSet presAssocID="{AE37E137-3CC1-7243-81E1-85A83CCBF9A9}" presName="node" presStyleLbl="node1" presStyleIdx="1" presStyleCnt="7" custScaleX="482751" custScaleY="128827">
        <dgm:presLayoutVars>
          <dgm:bulletEnabled val="1"/>
        </dgm:presLayoutVars>
      </dgm:prSet>
      <dgm:spPr/>
    </dgm:pt>
    <dgm:pt modelId="{C2890F32-5523-F441-A497-303AD89957E4}" type="pres">
      <dgm:prSet presAssocID="{74374A0E-8111-BB42-81BA-72FC59FDEED5}" presName="sibTrans" presStyleLbl="sibTrans2D1" presStyleIdx="1" presStyleCnt="6"/>
      <dgm:spPr/>
    </dgm:pt>
    <dgm:pt modelId="{10440E92-A6DC-D141-A962-6CC1569FEAF1}" type="pres">
      <dgm:prSet presAssocID="{74374A0E-8111-BB42-81BA-72FC59FDEED5}" presName="connectorText" presStyleLbl="sibTrans2D1" presStyleIdx="1" presStyleCnt="6"/>
      <dgm:spPr/>
    </dgm:pt>
    <dgm:pt modelId="{7C678EDD-6523-F44C-B5FA-39A9D1E68A09}" type="pres">
      <dgm:prSet presAssocID="{B6CF5364-8239-FA46-BA7C-330A5303948D}" presName="node" presStyleLbl="node1" presStyleIdx="2" presStyleCnt="7" custScaleX="482751" custScaleY="118105">
        <dgm:presLayoutVars>
          <dgm:bulletEnabled val="1"/>
        </dgm:presLayoutVars>
      </dgm:prSet>
      <dgm:spPr/>
    </dgm:pt>
    <dgm:pt modelId="{00466EFE-9A84-1A48-8E0C-869C753F30DE}" type="pres">
      <dgm:prSet presAssocID="{8B9A6A40-F927-4C40-ACB7-915B3A4D1558}" presName="sibTrans" presStyleLbl="sibTrans2D1" presStyleIdx="2" presStyleCnt="6"/>
      <dgm:spPr/>
    </dgm:pt>
    <dgm:pt modelId="{C892FD80-DB3F-D24F-930B-8E2B9B1502F8}" type="pres">
      <dgm:prSet presAssocID="{8B9A6A40-F927-4C40-ACB7-915B3A4D1558}" presName="connectorText" presStyleLbl="sibTrans2D1" presStyleIdx="2" presStyleCnt="6"/>
      <dgm:spPr/>
    </dgm:pt>
    <dgm:pt modelId="{E99034E9-E4E4-BB46-953A-D42DCE639C25}" type="pres">
      <dgm:prSet presAssocID="{A1E6CF0F-3A75-4945-9338-EB469CAD4771}" presName="node" presStyleLbl="node1" presStyleIdx="3" presStyleCnt="7" custScaleX="482751">
        <dgm:presLayoutVars>
          <dgm:bulletEnabled val="1"/>
        </dgm:presLayoutVars>
      </dgm:prSet>
      <dgm:spPr/>
    </dgm:pt>
    <dgm:pt modelId="{F3431D9E-8389-4C49-8ABF-9F18A63415C8}" type="pres">
      <dgm:prSet presAssocID="{1DB2AFA3-A587-F243-82DC-AF09FCF91C3D}" presName="sibTrans" presStyleLbl="sibTrans2D1" presStyleIdx="3" presStyleCnt="6"/>
      <dgm:spPr/>
    </dgm:pt>
    <dgm:pt modelId="{56B25FD0-0013-5641-B70F-F80DD791505A}" type="pres">
      <dgm:prSet presAssocID="{1DB2AFA3-A587-F243-82DC-AF09FCF91C3D}" presName="connectorText" presStyleLbl="sibTrans2D1" presStyleIdx="3" presStyleCnt="6"/>
      <dgm:spPr/>
    </dgm:pt>
    <dgm:pt modelId="{C232CA6D-9E81-F847-A3DD-0F4172BDC82A}" type="pres">
      <dgm:prSet presAssocID="{57E1C18A-76E5-D94B-8856-5214CD6E8461}" presName="node" presStyleLbl="node1" presStyleIdx="4" presStyleCnt="7" custScaleX="482751">
        <dgm:presLayoutVars>
          <dgm:bulletEnabled val="1"/>
        </dgm:presLayoutVars>
      </dgm:prSet>
      <dgm:spPr/>
    </dgm:pt>
    <dgm:pt modelId="{1F33594B-5D5D-5B45-89BE-AB23668F7847}" type="pres">
      <dgm:prSet presAssocID="{520FDA51-2A18-6940-BD83-B11CA7955860}" presName="sibTrans" presStyleLbl="sibTrans2D1" presStyleIdx="4" presStyleCnt="6"/>
      <dgm:spPr/>
    </dgm:pt>
    <dgm:pt modelId="{F5953925-86B2-D847-96E9-E5CF61AE6765}" type="pres">
      <dgm:prSet presAssocID="{520FDA51-2A18-6940-BD83-B11CA7955860}" presName="connectorText" presStyleLbl="sibTrans2D1" presStyleIdx="4" presStyleCnt="6"/>
      <dgm:spPr/>
    </dgm:pt>
    <dgm:pt modelId="{5556A0B3-C791-8F40-BBF2-9CF0E95CF27A}" type="pres">
      <dgm:prSet presAssocID="{0D1231E2-23AC-EC4A-9658-9975DBC48ECB}" presName="node" presStyleLbl="node1" presStyleIdx="5" presStyleCnt="7" custScaleX="482751">
        <dgm:presLayoutVars>
          <dgm:bulletEnabled val="1"/>
        </dgm:presLayoutVars>
      </dgm:prSet>
      <dgm:spPr/>
    </dgm:pt>
    <dgm:pt modelId="{218B913A-CF31-2245-8AA8-00069DD73A73}" type="pres">
      <dgm:prSet presAssocID="{BDD8E1EA-BBDC-AA4D-A41A-1B065E04ED1E}" presName="sibTrans" presStyleLbl="sibTrans2D1" presStyleIdx="5" presStyleCnt="6"/>
      <dgm:spPr/>
    </dgm:pt>
    <dgm:pt modelId="{5B44C9D2-B3CE-9E48-99BB-078B2E202451}" type="pres">
      <dgm:prSet presAssocID="{BDD8E1EA-BBDC-AA4D-A41A-1B065E04ED1E}" presName="connectorText" presStyleLbl="sibTrans2D1" presStyleIdx="5" presStyleCnt="6"/>
      <dgm:spPr/>
    </dgm:pt>
    <dgm:pt modelId="{ED48A884-7A5F-A848-BB9D-7EA55FF3E898}" type="pres">
      <dgm:prSet presAssocID="{6FFE7A61-6687-7B4A-AF45-BE3C512EDA03}" presName="node" presStyleLbl="node1" presStyleIdx="6" presStyleCnt="7" custScaleX="482751">
        <dgm:presLayoutVars>
          <dgm:bulletEnabled val="1"/>
        </dgm:presLayoutVars>
      </dgm:prSet>
      <dgm:spPr/>
    </dgm:pt>
  </dgm:ptLst>
  <dgm:cxnLst>
    <dgm:cxn modelId="{53F27505-B252-8447-9522-EA2E8C45B46E}" type="presOf" srcId="{8B9A6A40-F927-4C40-ACB7-915B3A4D1558}" destId="{00466EFE-9A84-1A48-8E0C-869C753F30DE}" srcOrd="0" destOrd="0" presId="urn:microsoft.com/office/officeart/2005/8/layout/process2"/>
    <dgm:cxn modelId="{1B25A015-BD89-C84C-989D-2803F28C600F}" type="presOf" srcId="{A1E6CF0F-3A75-4945-9338-EB469CAD4771}" destId="{E99034E9-E4E4-BB46-953A-D42DCE639C25}" srcOrd="0" destOrd="0" presId="urn:microsoft.com/office/officeart/2005/8/layout/process2"/>
    <dgm:cxn modelId="{7DE26C19-D5B2-9B49-897C-1A44B06EAF5B}" srcId="{A3DE37C4-8FFF-1F46-A4BA-C00D4CDA392C}" destId="{57E1C18A-76E5-D94B-8856-5214CD6E8461}" srcOrd="4" destOrd="0" parTransId="{5126ED25-A27E-414C-B011-92BBDCC1F737}" sibTransId="{520FDA51-2A18-6940-BD83-B11CA7955860}"/>
    <dgm:cxn modelId="{DBB52D29-EE6C-B94E-8482-A99759C5AE2B}" type="presOf" srcId="{1DB2AFA3-A587-F243-82DC-AF09FCF91C3D}" destId="{56B25FD0-0013-5641-B70F-F80DD791505A}" srcOrd="1" destOrd="0" presId="urn:microsoft.com/office/officeart/2005/8/layout/process2"/>
    <dgm:cxn modelId="{21E4C629-E120-664C-A942-267737B02E3F}" type="presOf" srcId="{11F324FE-2F44-1343-B5DE-E4345A8F10F2}" destId="{7C8EC0CD-8DCD-654D-9EB2-6139D2B2C10E}" srcOrd="0" destOrd="0" presId="urn:microsoft.com/office/officeart/2005/8/layout/process2"/>
    <dgm:cxn modelId="{AA6AB62A-20BA-8140-9F8E-EE56DFC1165C}" type="presOf" srcId="{57E1C18A-76E5-D94B-8856-5214CD6E8461}" destId="{C232CA6D-9E81-F847-A3DD-0F4172BDC82A}" srcOrd="0" destOrd="0" presId="urn:microsoft.com/office/officeart/2005/8/layout/process2"/>
    <dgm:cxn modelId="{14764437-04F9-A141-BEB9-24226BA3B089}" srcId="{A3DE37C4-8FFF-1F46-A4BA-C00D4CDA392C}" destId="{A1E6CF0F-3A75-4945-9338-EB469CAD4771}" srcOrd="3" destOrd="0" parTransId="{FAD23916-CD49-7B4E-ACFB-2A7910EC10C6}" sibTransId="{1DB2AFA3-A587-F243-82DC-AF09FCF91C3D}"/>
    <dgm:cxn modelId="{F723DD45-A595-D74D-BB24-F331FD5926FB}" type="presOf" srcId="{1DB2AFA3-A587-F243-82DC-AF09FCF91C3D}" destId="{F3431D9E-8389-4C49-8ABF-9F18A63415C8}" srcOrd="0" destOrd="0" presId="urn:microsoft.com/office/officeart/2005/8/layout/process2"/>
    <dgm:cxn modelId="{2AD1294A-2A04-CC4B-8EC3-070DB4C91841}" type="presOf" srcId="{74374A0E-8111-BB42-81BA-72FC59FDEED5}" destId="{C2890F32-5523-F441-A497-303AD89957E4}" srcOrd="0" destOrd="0" presId="urn:microsoft.com/office/officeart/2005/8/layout/process2"/>
    <dgm:cxn modelId="{24DED157-065A-B04E-B95F-D8E9075B4D2E}" srcId="{A3DE37C4-8FFF-1F46-A4BA-C00D4CDA392C}" destId="{6FFE7A61-6687-7B4A-AF45-BE3C512EDA03}" srcOrd="6" destOrd="0" parTransId="{4D5900FC-5655-274E-B957-8E606DC759F8}" sibTransId="{B6B0B315-F863-9E4F-A5FD-949B9B01805B}"/>
    <dgm:cxn modelId="{21E8D65B-8C40-634A-A436-45AE9FD99DCF}" type="presOf" srcId="{6FFE7A61-6687-7B4A-AF45-BE3C512EDA03}" destId="{ED48A884-7A5F-A848-BB9D-7EA55FF3E898}" srcOrd="0" destOrd="0" presId="urn:microsoft.com/office/officeart/2005/8/layout/process2"/>
    <dgm:cxn modelId="{516FDA5F-3D17-8D44-8625-91D7E6A3771D}" srcId="{A3DE37C4-8FFF-1F46-A4BA-C00D4CDA392C}" destId="{AE37E137-3CC1-7243-81E1-85A83CCBF9A9}" srcOrd="1" destOrd="0" parTransId="{14896940-2AB8-DC45-986F-50444B527BED}" sibTransId="{74374A0E-8111-BB42-81BA-72FC59FDEED5}"/>
    <dgm:cxn modelId="{A647CF63-B7F6-4F44-AEA1-3AA2F856E575}" srcId="{A3DE37C4-8FFF-1F46-A4BA-C00D4CDA392C}" destId="{0D1231E2-23AC-EC4A-9658-9975DBC48ECB}" srcOrd="5" destOrd="0" parTransId="{0BB497F7-CE2E-CD40-971C-57E78BD132CF}" sibTransId="{BDD8E1EA-BBDC-AA4D-A41A-1B065E04ED1E}"/>
    <dgm:cxn modelId="{BD8AFD63-59FF-1749-AB30-9C920228DA7D}" type="presOf" srcId="{BDD8E1EA-BBDC-AA4D-A41A-1B065E04ED1E}" destId="{5B44C9D2-B3CE-9E48-99BB-078B2E202451}" srcOrd="1" destOrd="0" presId="urn:microsoft.com/office/officeart/2005/8/layout/process2"/>
    <dgm:cxn modelId="{F1D03D69-C276-524A-80C8-B74F678988E2}" type="presOf" srcId="{520FDA51-2A18-6940-BD83-B11CA7955860}" destId="{F5953925-86B2-D847-96E9-E5CF61AE6765}" srcOrd="1" destOrd="0" presId="urn:microsoft.com/office/officeart/2005/8/layout/process2"/>
    <dgm:cxn modelId="{DDCFBE7A-8BB7-774C-8E8F-5302245CF9C3}" type="presOf" srcId="{A3DE37C4-8FFF-1F46-A4BA-C00D4CDA392C}" destId="{14A314D0-421F-0D4E-A70A-8290EA00FFCD}" srcOrd="0" destOrd="0" presId="urn:microsoft.com/office/officeart/2005/8/layout/process2"/>
    <dgm:cxn modelId="{81B62B99-98D3-8F45-A64C-E00A8DD092F2}" type="presOf" srcId="{BDD8E1EA-BBDC-AA4D-A41A-1B065E04ED1E}" destId="{218B913A-CF31-2245-8AA8-00069DD73A73}" srcOrd="0" destOrd="0" presId="urn:microsoft.com/office/officeart/2005/8/layout/process2"/>
    <dgm:cxn modelId="{89B62BBE-9D81-2D42-891B-1AC791A58BD4}" type="presOf" srcId="{0D1231E2-23AC-EC4A-9658-9975DBC48ECB}" destId="{5556A0B3-C791-8F40-BBF2-9CF0E95CF27A}" srcOrd="0" destOrd="0" presId="urn:microsoft.com/office/officeart/2005/8/layout/process2"/>
    <dgm:cxn modelId="{D98A9CC5-DEED-464C-9998-16200AB96357}" type="presOf" srcId="{67A66D71-3C8C-FF48-A23C-912E6BCE3BFA}" destId="{A5678137-A2E2-824C-8986-86BE357C288C}" srcOrd="0" destOrd="0" presId="urn:microsoft.com/office/officeart/2005/8/layout/process2"/>
    <dgm:cxn modelId="{DD02A0D0-5661-1640-8A41-BF5920D8CCD2}" type="presOf" srcId="{11F324FE-2F44-1343-B5DE-E4345A8F10F2}" destId="{FC198C2B-3C4F-D248-9A86-478E15D4BA46}" srcOrd="1" destOrd="0" presId="urn:microsoft.com/office/officeart/2005/8/layout/process2"/>
    <dgm:cxn modelId="{20F41ED2-D949-334C-B05D-D7FF006C572E}" srcId="{A3DE37C4-8FFF-1F46-A4BA-C00D4CDA392C}" destId="{67A66D71-3C8C-FF48-A23C-912E6BCE3BFA}" srcOrd="0" destOrd="0" parTransId="{8B650DA2-2FA7-2640-A332-0E45F67B236B}" sibTransId="{11F324FE-2F44-1343-B5DE-E4345A8F10F2}"/>
    <dgm:cxn modelId="{769D72DA-8F25-5D4B-851B-9A3A15406953}" type="presOf" srcId="{520FDA51-2A18-6940-BD83-B11CA7955860}" destId="{1F33594B-5D5D-5B45-89BE-AB23668F7847}" srcOrd="0" destOrd="0" presId="urn:microsoft.com/office/officeart/2005/8/layout/process2"/>
    <dgm:cxn modelId="{A85266DC-0CA1-0E40-9F0F-106C11352089}" type="presOf" srcId="{AE37E137-3CC1-7243-81E1-85A83CCBF9A9}" destId="{02BCD77D-433B-7842-91A5-30B24B11C42D}" srcOrd="0" destOrd="0" presId="urn:microsoft.com/office/officeart/2005/8/layout/process2"/>
    <dgm:cxn modelId="{DCFC94DD-6C14-EA4F-BFCD-A6DA4E633F6C}" type="presOf" srcId="{74374A0E-8111-BB42-81BA-72FC59FDEED5}" destId="{10440E92-A6DC-D141-A962-6CC1569FEAF1}" srcOrd="1" destOrd="0" presId="urn:microsoft.com/office/officeart/2005/8/layout/process2"/>
    <dgm:cxn modelId="{6681EFE0-D829-B143-8F3F-548295595106}" type="presOf" srcId="{8B9A6A40-F927-4C40-ACB7-915B3A4D1558}" destId="{C892FD80-DB3F-D24F-930B-8E2B9B1502F8}" srcOrd="1" destOrd="0" presId="urn:microsoft.com/office/officeart/2005/8/layout/process2"/>
    <dgm:cxn modelId="{F72815EA-A901-6E4E-A091-00FF04FAAD92}" srcId="{A3DE37C4-8FFF-1F46-A4BA-C00D4CDA392C}" destId="{B6CF5364-8239-FA46-BA7C-330A5303948D}" srcOrd="2" destOrd="0" parTransId="{3E9C55CC-2A92-BF45-9995-625700F83390}" sibTransId="{8B9A6A40-F927-4C40-ACB7-915B3A4D1558}"/>
    <dgm:cxn modelId="{FCF71DEB-D8FC-2644-9EC6-3A5118213412}" type="presOf" srcId="{B6CF5364-8239-FA46-BA7C-330A5303948D}" destId="{7C678EDD-6523-F44C-B5FA-39A9D1E68A09}" srcOrd="0" destOrd="0" presId="urn:microsoft.com/office/officeart/2005/8/layout/process2"/>
    <dgm:cxn modelId="{C6ED34FE-D6B2-314A-9314-1678B0ED989C}" type="presParOf" srcId="{14A314D0-421F-0D4E-A70A-8290EA00FFCD}" destId="{A5678137-A2E2-824C-8986-86BE357C288C}" srcOrd="0" destOrd="0" presId="urn:microsoft.com/office/officeart/2005/8/layout/process2"/>
    <dgm:cxn modelId="{FF733636-6359-3647-99CC-0A6557712434}" type="presParOf" srcId="{14A314D0-421F-0D4E-A70A-8290EA00FFCD}" destId="{7C8EC0CD-8DCD-654D-9EB2-6139D2B2C10E}" srcOrd="1" destOrd="0" presId="urn:microsoft.com/office/officeart/2005/8/layout/process2"/>
    <dgm:cxn modelId="{E91C1E72-1E72-1944-B188-685439047580}" type="presParOf" srcId="{7C8EC0CD-8DCD-654D-9EB2-6139D2B2C10E}" destId="{FC198C2B-3C4F-D248-9A86-478E15D4BA46}" srcOrd="0" destOrd="0" presId="urn:microsoft.com/office/officeart/2005/8/layout/process2"/>
    <dgm:cxn modelId="{986FD4E4-8112-B648-855B-83F9DD0C173A}" type="presParOf" srcId="{14A314D0-421F-0D4E-A70A-8290EA00FFCD}" destId="{02BCD77D-433B-7842-91A5-30B24B11C42D}" srcOrd="2" destOrd="0" presId="urn:microsoft.com/office/officeart/2005/8/layout/process2"/>
    <dgm:cxn modelId="{066FB17E-E8B7-784B-9118-968B08713792}" type="presParOf" srcId="{14A314D0-421F-0D4E-A70A-8290EA00FFCD}" destId="{C2890F32-5523-F441-A497-303AD89957E4}" srcOrd="3" destOrd="0" presId="urn:microsoft.com/office/officeart/2005/8/layout/process2"/>
    <dgm:cxn modelId="{EDDDB57B-6A67-F744-8F5E-4A4CAE05C11C}" type="presParOf" srcId="{C2890F32-5523-F441-A497-303AD89957E4}" destId="{10440E92-A6DC-D141-A962-6CC1569FEAF1}" srcOrd="0" destOrd="0" presId="urn:microsoft.com/office/officeart/2005/8/layout/process2"/>
    <dgm:cxn modelId="{1E753742-5443-B041-B6D4-2BF1CF35797F}" type="presParOf" srcId="{14A314D0-421F-0D4E-A70A-8290EA00FFCD}" destId="{7C678EDD-6523-F44C-B5FA-39A9D1E68A09}" srcOrd="4" destOrd="0" presId="urn:microsoft.com/office/officeart/2005/8/layout/process2"/>
    <dgm:cxn modelId="{8B2EAD05-CC7F-5E4E-8BAE-08E3C0CD108F}" type="presParOf" srcId="{14A314D0-421F-0D4E-A70A-8290EA00FFCD}" destId="{00466EFE-9A84-1A48-8E0C-869C753F30DE}" srcOrd="5" destOrd="0" presId="urn:microsoft.com/office/officeart/2005/8/layout/process2"/>
    <dgm:cxn modelId="{66459E37-490C-7341-AD84-F245EA0A8894}" type="presParOf" srcId="{00466EFE-9A84-1A48-8E0C-869C753F30DE}" destId="{C892FD80-DB3F-D24F-930B-8E2B9B1502F8}" srcOrd="0" destOrd="0" presId="urn:microsoft.com/office/officeart/2005/8/layout/process2"/>
    <dgm:cxn modelId="{F2196273-1C73-0C43-87F0-9E0423A25001}" type="presParOf" srcId="{14A314D0-421F-0D4E-A70A-8290EA00FFCD}" destId="{E99034E9-E4E4-BB46-953A-D42DCE639C25}" srcOrd="6" destOrd="0" presId="urn:microsoft.com/office/officeart/2005/8/layout/process2"/>
    <dgm:cxn modelId="{A9479DC5-E309-B84D-8610-E0602AEAE303}" type="presParOf" srcId="{14A314D0-421F-0D4E-A70A-8290EA00FFCD}" destId="{F3431D9E-8389-4C49-8ABF-9F18A63415C8}" srcOrd="7" destOrd="0" presId="urn:microsoft.com/office/officeart/2005/8/layout/process2"/>
    <dgm:cxn modelId="{6B3638D7-A039-1C48-AE78-48CEF26B813C}" type="presParOf" srcId="{F3431D9E-8389-4C49-8ABF-9F18A63415C8}" destId="{56B25FD0-0013-5641-B70F-F80DD791505A}" srcOrd="0" destOrd="0" presId="urn:microsoft.com/office/officeart/2005/8/layout/process2"/>
    <dgm:cxn modelId="{E14F752D-9910-3342-BE06-2ED95C4AE0B0}" type="presParOf" srcId="{14A314D0-421F-0D4E-A70A-8290EA00FFCD}" destId="{C232CA6D-9E81-F847-A3DD-0F4172BDC82A}" srcOrd="8" destOrd="0" presId="urn:microsoft.com/office/officeart/2005/8/layout/process2"/>
    <dgm:cxn modelId="{17DBC905-AB41-A946-844A-7E97795DAA1E}" type="presParOf" srcId="{14A314D0-421F-0D4E-A70A-8290EA00FFCD}" destId="{1F33594B-5D5D-5B45-89BE-AB23668F7847}" srcOrd="9" destOrd="0" presId="urn:microsoft.com/office/officeart/2005/8/layout/process2"/>
    <dgm:cxn modelId="{4EB1E89F-8E78-6544-B3B2-F23429612FF5}" type="presParOf" srcId="{1F33594B-5D5D-5B45-89BE-AB23668F7847}" destId="{F5953925-86B2-D847-96E9-E5CF61AE6765}" srcOrd="0" destOrd="0" presId="urn:microsoft.com/office/officeart/2005/8/layout/process2"/>
    <dgm:cxn modelId="{8CB93880-7358-2741-828A-1D9EB3FD66E8}" type="presParOf" srcId="{14A314D0-421F-0D4E-A70A-8290EA00FFCD}" destId="{5556A0B3-C791-8F40-BBF2-9CF0E95CF27A}" srcOrd="10" destOrd="0" presId="urn:microsoft.com/office/officeart/2005/8/layout/process2"/>
    <dgm:cxn modelId="{09D0BBB0-2740-7B48-94A9-881340F58AE4}" type="presParOf" srcId="{14A314D0-421F-0D4E-A70A-8290EA00FFCD}" destId="{218B913A-CF31-2245-8AA8-00069DD73A73}" srcOrd="11" destOrd="0" presId="urn:microsoft.com/office/officeart/2005/8/layout/process2"/>
    <dgm:cxn modelId="{0323F933-A1ED-A542-AB65-07EB6210C433}" type="presParOf" srcId="{218B913A-CF31-2245-8AA8-00069DD73A73}" destId="{5B44C9D2-B3CE-9E48-99BB-078B2E202451}" srcOrd="0" destOrd="0" presId="urn:microsoft.com/office/officeart/2005/8/layout/process2"/>
    <dgm:cxn modelId="{3310010D-861B-1A4A-9ADD-AA8405343BFA}" type="presParOf" srcId="{14A314D0-421F-0D4E-A70A-8290EA00FFCD}" destId="{ED48A884-7A5F-A848-BB9D-7EA55FF3E898}" srcOrd="1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50C6A40-B1F5-8A47-AF4A-75EC40F4A1EA}" type="doc">
      <dgm:prSet loTypeId="urn:microsoft.com/office/officeart/2005/8/layout/matrix1" loCatId="" qsTypeId="urn:microsoft.com/office/officeart/2005/8/quickstyle/simple3" qsCatId="simple" csTypeId="urn:microsoft.com/office/officeart/2005/8/colors/colorful5" csCatId="colorful" phldr="1"/>
      <dgm:spPr/>
      <dgm:t>
        <a:bodyPr/>
        <a:lstStyle/>
        <a:p>
          <a:endParaRPr lang="en-US"/>
        </a:p>
      </dgm:t>
    </dgm:pt>
    <dgm:pt modelId="{B463081A-7B66-0E47-A3AE-14B708B46658}">
      <dgm:prSet phldrT="[Text]" custT="1"/>
      <dgm:spPr/>
      <dgm:t>
        <a:bodyPr/>
        <a:lstStyle/>
        <a:p>
          <a:r>
            <a:rPr lang="en-US" sz="2400" b="1" i="0" dirty="0">
              <a:solidFill>
                <a:srgbClr val="C00000"/>
              </a:solidFill>
              <a:latin typeface="Calibri Bold"/>
              <a:cs typeface="Comic Sans MS"/>
            </a:rPr>
            <a:t>Choosing the Best Surgical Techniques to enhance fertility</a:t>
          </a:r>
        </a:p>
      </dgm:t>
    </dgm:pt>
    <dgm:pt modelId="{519408A6-3C0B-C546-B8B5-9BB640973E5B}" type="parTrans" cxnId="{2B90A686-9D6B-804D-A716-71DB908DD8D7}">
      <dgm:prSet/>
      <dgm:spPr/>
      <dgm:t>
        <a:bodyPr/>
        <a:lstStyle/>
        <a:p>
          <a:endParaRPr lang="en-US"/>
        </a:p>
      </dgm:t>
    </dgm:pt>
    <dgm:pt modelId="{DE7FA274-9F8C-D948-BABA-74E5854374F7}" type="sibTrans" cxnId="{2B90A686-9D6B-804D-A716-71DB908DD8D7}">
      <dgm:prSet/>
      <dgm:spPr/>
      <dgm:t>
        <a:bodyPr/>
        <a:lstStyle/>
        <a:p>
          <a:endParaRPr lang="en-US"/>
        </a:p>
      </dgm:t>
    </dgm:pt>
    <dgm:pt modelId="{6888E222-4EE0-424B-ACBD-C79710D0C2E0}">
      <dgm:prSet phldrT="[Text]" custT="1"/>
      <dgm:spPr/>
      <dgm:t>
        <a:bodyPr/>
        <a:lstStyle/>
        <a:p>
          <a:pPr>
            <a:lnSpc>
              <a:spcPct val="100000"/>
            </a:lnSpc>
          </a:pPr>
          <a:r>
            <a:rPr lang="en-US" sz="1800" b="1" i="0">
              <a:latin typeface="Calibri Bold"/>
              <a:cs typeface="Comic Sans MS"/>
            </a:rPr>
            <a:t>Laparoscopy is the gold-standard treatment for ovarian endometriomas</a:t>
          </a:r>
        </a:p>
        <a:p>
          <a:pPr>
            <a:lnSpc>
              <a:spcPct val="100000"/>
            </a:lnSpc>
          </a:pPr>
          <a:r>
            <a:rPr lang="en-US" sz="1800" b="1" i="0">
              <a:latin typeface="Calibri Bold"/>
              <a:cs typeface="Comic Sans MS"/>
            </a:rPr>
            <a:t>Various techniques include</a:t>
          </a:r>
        </a:p>
        <a:p>
          <a:pPr>
            <a:lnSpc>
              <a:spcPct val="100000"/>
            </a:lnSpc>
          </a:pPr>
          <a:r>
            <a:rPr lang="en-US" sz="1800" b="1" i="0">
              <a:latin typeface="Calibri Bold"/>
              <a:cs typeface="Comic Sans MS"/>
            </a:rPr>
            <a:t> cystic wall laser vaporization</a:t>
          </a:r>
        </a:p>
        <a:p>
          <a:pPr>
            <a:lnSpc>
              <a:spcPct val="100000"/>
            </a:lnSpc>
          </a:pPr>
          <a:r>
            <a:rPr lang="en-US" sz="1800" b="1" i="0">
              <a:latin typeface="Calibri Bold"/>
              <a:cs typeface="Comic Sans MS"/>
            </a:rPr>
            <a:t> drainage and bipolar coagulation of the cystic wall</a:t>
          </a:r>
        </a:p>
        <a:p>
          <a:pPr>
            <a:lnSpc>
              <a:spcPct val="100000"/>
            </a:lnSpc>
          </a:pPr>
          <a:r>
            <a:rPr lang="en-US" sz="1800" b="1" i="0">
              <a:latin typeface="Calibri Bold"/>
              <a:cs typeface="Comic Sans MS"/>
            </a:rPr>
            <a:t>endometrioma stripping</a:t>
          </a:r>
          <a:endParaRPr lang="en-US" sz="1800" b="1" i="0" dirty="0">
            <a:latin typeface="Calibri Bold"/>
            <a:cs typeface="Comic Sans MS"/>
          </a:endParaRPr>
        </a:p>
      </dgm:t>
    </dgm:pt>
    <dgm:pt modelId="{BA8846F0-A07C-5046-9FCD-023E81F69EB9}" type="parTrans" cxnId="{129C3DA0-CE0C-D14D-A62E-FB36ACCCAF33}">
      <dgm:prSet/>
      <dgm:spPr/>
      <dgm:t>
        <a:bodyPr/>
        <a:lstStyle/>
        <a:p>
          <a:endParaRPr lang="en-US"/>
        </a:p>
      </dgm:t>
    </dgm:pt>
    <dgm:pt modelId="{AFA6FFB8-E1C7-8040-9BDD-B37DBEA42524}" type="sibTrans" cxnId="{129C3DA0-CE0C-D14D-A62E-FB36ACCCAF33}">
      <dgm:prSet/>
      <dgm:spPr/>
      <dgm:t>
        <a:bodyPr/>
        <a:lstStyle/>
        <a:p>
          <a:endParaRPr lang="en-US"/>
        </a:p>
      </dgm:t>
    </dgm:pt>
    <dgm:pt modelId="{2B85D55D-D7EC-DA4E-9A5A-D2BF388D8857}">
      <dgm:prSet phldrT="[Text]" custT="1"/>
      <dgm:spPr/>
      <dgm:t>
        <a:bodyPr/>
        <a:lstStyle/>
        <a:p>
          <a:pPr algn="ctr">
            <a:lnSpc>
              <a:spcPct val="100000"/>
            </a:lnSpc>
          </a:pPr>
          <a:r>
            <a:rPr lang="en-US" sz="1800" b="1" i="0">
              <a:latin typeface="Calibri Bold"/>
              <a:cs typeface="Comic Sans MS"/>
            </a:rPr>
            <a:t>Surgery can lead to a reduction in OR by three main mechanisms: </a:t>
          </a:r>
        </a:p>
        <a:p>
          <a:pPr algn="l">
            <a:lnSpc>
              <a:spcPct val="100000"/>
            </a:lnSpc>
          </a:pPr>
          <a:r>
            <a:rPr lang="en-US" sz="1800" b="1" i="0">
              <a:latin typeface="Calibri Bold"/>
              <a:cs typeface="Comic Sans MS"/>
            </a:rPr>
            <a:t>1.excessive stripping of the ovarian cortex</a:t>
          </a:r>
        </a:p>
        <a:p>
          <a:pPr algn="l">
            <a:lnSpc>
              <a:spcPct val="100000"/>
            </a:lnSpc>
          </a:pPr>
          <a:r>
            <a:rPr lang="en-US" sz="1800" b="1" i="0">
              <a:latin typeface="Calibri Bold"/>
              <a:cs typeface="Comic Sans MS"/>
            </a:rPr>
            <a:t>2.use of bipolar coagulation to stop bleeding </a:t>
          </a:r>
        </a:p>
        <a:p>
          <a:pPr algn="l">
            <a:lnSpc>
              <a:spcPct val="100000"/>
            </a:lnSpc>
          </a:pPr>
          <a:r>
            <a:rPr lang="en-US" sz="1800" b="1" i="0">
              <a:latin typeface="Calibri Bold"/>
              <a:cs typeface="Comic Sans MS"/>
            </a:rPr>
            <a:t>3.presence of surgery-induced inflammation</a:t>
          </a:r>
          <a:endParaRPr lang="en-US" sz="1800" b="1" i="0" dirty="0">
            <a:latin typeface="Calibri Bold"/>
            <a:cs typeface="Comic Sans MS"/>
          </a:endParaRPr>
        </a:p>
      </dgm:t>
    </dgm:pt>
    <dgm:pt modelId="{060501EA-60F0-9143-984D-F362773D890B}" type="parTrans" cxnId="{0467A1D0-246F-A24A-AF87-2C130A80CE80}">
      <dgm:prSet/>
      <dgm:spPr/>
      <dgm:t>
        <a:bodyPr/>
        <a:lstStyle/>
        <a:p>
          <a:endParaRPr lang="en-US"/>
        </a:p>
      </dgm:t>
    </dgm:pt>
    <dgm:pt modelId="{2B99FEB2-73DE-6346-BEFA-81FB8830D2BA}" type="sibTrans" cxnId="{0467A1D0-246F-A24A-AF87-2C130A80CE80}">
      <dgm:prSet/>
      <dgm:spPr/>
      <dgm:t>
        <a:bodyPr/>
        <a:lstStyle/>
        <a:p>
          <a:endParaRPr lang="en-US"/>
        </a:p>
      </dgm:t>
    </dgm:pt>
    <dgm:pt modelId="{F1B2BF8F-F20C-2944-90FC-375ADFFB1879}">
      <dgm:prSet phldrT="[Text]" custT="1"/>
      <dgm:spPr/>
      <dgm:t>
        <a:bodyPr/>
        <a:lstStyle/>
        <a:p>
          <a:pPr>
            <a:lnSpc>
              <a:spcPct val="100000"/>
            </a:lnSpc>
          </a:pPr>
          <a:r>
            <a:rPr lang="en-US" sz="1800" b="1" i="0">
              <a:latin typeface="Calibri Bold"/>
              <a:cs typeface="Comic Sans MS"/>
            </a:rPr>
            <a:t>CO2 laser causes significantly less damage to the ovary than electrocoagulation as it is more</a:t>
          </a:r>
        </a:p>
        <a:p>
          <a:pPr>
            <a:lnSpc>
              <a:spcPct val="100000"/>
            </a:lnSpc>
          </a:pPr>
          <a:r>
            <a:rPr lang="en-US" sz="1800" b="1" i="0">
              <a:latin typeface="Calibri Bold"/>
              <a:cs typeface="Comic Sans MS"/>
            </a:rPr>
            <a:t> precise</a:t>
          </a:r>
        </a:p>
        <a:p>
          <a:pPr>
            <a:lnSpc>
              <a:spcPct val="100000"/>
            </a:lnSpc>
          </a:pPr>
          <a:r>
            <a:rPr lang="en-US" sz="1800" b="1" i="0">
              <a:latin typeface="Calibri Bold"/>
              <a:cs typeface="Comic Sans MS"/>
            </a:rPr>
            <a:t> accurate</a:t>
          </a:r>
        </a:p>
        <a:p>
          <a:pPr>
            <a:lnSpc>
              <a:spcPct val="100000"/>
            </a:lnSpc>
          </a:pPr>
          <a:r>
            <a:rPr lang="en-US" sz="1800" b="1" i="0">
              <a:latin typeface="Calibri Bold"/>
              <a:cs typeface="Comic Sans MS"/>
            </a:rPr>
            <a:t>less detrimental to adjacent healthy ovarian tissue</a:t>
          </a:r>
          <a:endParaRPr lang="en-US" sz="1800" b="1" i="0" dirty="0">
            <a:latin typeface="Calibri Bold"/>
            <a:cs typeface="Comic Sans MS"/>
          </a:endParaRPr>
        </a:p>
      </dgm:t>
    </dgm:pt>
    <dgm:pt modelId="{4EA42EB8-49E8-E744-8CA9-53F5B94FAC5B}" type="parTrans" cxnId="{965D6F31-3512-0F4D-BFD1-77FEBCBD3527}">
      <dgm:prSet/>
      <dgm:spPr/>
      <dgm:t>
        <a:bodyPr/>
        <a:lstStyle/>
        <a:p>
          <a:endParaRPr lang="en-US"/>
        </a:p>
      </dgm:t>
    </dgm:pt>
    <dgm:pt modelId="{CD887CFD-E123-8243-B8A9-3207F76825E7}" type="sibTrans" cxnId="{965D6F31-3512-0F4D-BFD1-77FEBCBD3527}">
      <dgm:prSet/>
      <dgm:spPr/>
      <dgm:t>
        <a:bodyPr/>
        <a:lstStyle/>
        <a:p>
          <a:endParaRPr lang="en-US"/>
        </a:p>
      </dgm:t>
    </dgm:pt>
    <dgm:pt modelId="{5D1499E8-8BB1-8A4E-B64D-8E4AF896A01D}">
      <dgm:prSet phldrT="[Text]" custT="1"/>
      <dgm:spPr/>
      <dgm:t>
        <a:bodyPr/>
        <a:lstStyle/>
        <a:p>
          <a:pPr>
            <a:lnSpc>
              <a:spcPct val="100000"/>
            </a:lnSpc>
          </a:pPr>
          <a:r>
            <a:rPr lang="en-US" sz="1800" b="1" i="0">
              <a:latin typeface="Calibri Bold"/>
              <a:cs typeface="Comic Sans MS"/>
            </a:rPr>
            <a:t>Laparoscopic cystectomy reduces ovulation rates but maintains a normal pregnancy rate per ovulation </a:t>
          </a:r>
        </a:p>
        <a:p>
          <a:pPr>
            <a:lnSpc>
              <a:spcPct val="100000"/>
            </a:lnSpc>
          </a:pPr>
          <a:r>
            <a:rPr lang="en-US" sz="1800" b="1" i="0">
              <a:latin typeface="Calibri Bold"/>
              <a:cs typeface="Comic Sans MS"/>
            </a:rPr>
            <a:t>Ovarian response to GT  drops after surgical Rx for ovarian endometrioma</a:t>
          </a:r>
        </a:p>
        <a:p>
          <a:pPr>
            <a:lnSpc>
              <a:spcPct val="100000"/>
            </a:lnSpc>
          </a:pPr>
          <a:r>
            <a:rPr lang="en-US" sz="1800" b="1" i="0">
              <a:latin typeface="Calibri Bold"/>
              <a:cs typeface="Comic Sans MS"/>
            </a:rPr>
            <a:t>Incidence of POF higher with bilateral endometrioma Rx  </a:t>
          </a:r>
          <a:endParaRPr lang="en-US" sz="1800" b="1" i="0" dirty="0">
            <a:latin typeface="Calibri Bold"/>
            <a:cs typeface="Comic Sans MS"/>
          </a:endParaRPr>
        </a:p>
      </dgm:t>
    </dgm:pt>
    <dgm:pt modelId="{8B52CFFE-738B-0B4B-AF37-3297F933D89D}" type="parTrans" cxnId="{62262EF5-5A78-A944-8B61-AEE740A6AF51}">
      <dgm:prSet/>
      <dgm:spPr/>
      <dgm:t>
        <a:bodyPr/>
        <a:lstStyle/>
        <a:p>
          <a:endParaRPr lang="en-US"/>
        </a:p>
      </dgm:t>
    </dgm:pt>
    <dgm:pt modelId="{AD7268D9-ADC2-8F42-8F72-2970BAB79FB0}" type="sibTrans" cxnId="{62262EF5-5A78-A944-8B61-AEE740A6AF51}">
      <dgm:prSet/>
      <dgm:spPr/>
      <dgm:t>
        <a:bodyPr/>
        <a:lstStyle/>
        <a:p>
          <a:endParaRPr lang="en-US"/>
        </a:p>
      </dgm:t>
    </dgm:pt>
    <dgm:pt modelId="{77608F5E-9064-934B-8263-6CBC197F9D61}" type="pres">
      <dgm:prSet presAssocID="{F50C6A40-B1F5-8A47-AF4A-75EC40F4A1EA}" presName="diagram" presStyleCnt="0">
        <dgm:presLayoutVars>
          <dgm:chMax val="1"/>
          <dgm:dir/>
          <dgm:animLvl val="ctr"/>
          <dgm:resizeHandles val="exact"/>
        </dgm:presLayoutVars>
      </dgm:prSet>
      <dgm:spPr/>
    </dgm:pt>
    <dgm:pt modelId="{6BF4A264-CD99-0B47-BD87-7201A41C57B6}" type="pres">
      <dgm:prSet presAssocID="{F50C6A40-B1F5-8A47-AF4A-75EC40F4A1EA}" presName="matrix" presStyleCnt="0"/>
      <dgm:spPr/>
    </dgm:pt>
    <dgm:pt modelId="{3234A005-CCF6-A64B-8AC5-48664821E4A6}" type="pres">
      <dgm:prSet presAssocID="{F50C6A40-B1F5-8A47-AF4A-75EC40F4A1EA}" presName="tile1" presStyleLbl="node1" presStyleIdx="0" presStyleCnt="4" custLinFactNeighborX="0" custLinFactNeighborY="-290"/>
      <dgm:spPr/>
    </dgm:pt>
    <dgm:pt modelId="{0B97D4EB-B07D-1443-8AB9-65400B7606CC}" type="pres">
      <dgm:prSet presAssocID="{F50C6A40-B1F5-8A47-AF4A-75EC40F4A1EA}" presName="tile1text" presStyleLbl="node1" presStyleIdx="0" presStyleCnt="4">
        <dgm:presLayoutVars>
          <dgm:chMax val="0"/>
          <dgm:chPref val="0"/>
          <dgm:bulletEnabled val="1"/>
        </dgm:presLayoutVars>
      </dgm:prSet>
      <dgm:spPr/>
    </dgm:pt>
    <dgm:pt modelId="{EB3C02E9-9E85-3444-B936-C1D51D93634A}" type="pres">
      <dgm:prSet presAssocID="{F50C6A40-B1F5-8A47-AF4A-75EC40F4A1EA}" presName="tile2" presStyleLbl="node1" presStyleIdx="1" presStyleCnt="4"/>
      <dgm:spPr/>
    </dgm:pt>
    <dgm:pt modelId="{1E4DCB17-59A7-874D-A345-5C1A9B150C12}" type="pres">
      <dgm:prSet presAssocID="{F50C6A40-B1F5-8A47-AF4A-75EC40F4A1EA}" presName="tile2text" presStyleLbl="node1" presStyleIdx="1" presStyleCnt="4">
        <dgm:presLayoutVars>
          <dgm:chMax val="0"/>
          <dgm:chPref val="0"/>
          <dgm:bulletEnabled val="1"/>
        </dgm:presLayoutVars>
      </dgm:prSet>
      <dgm:spPr/>
    </dgm:pt>
    <dgm:pt modelId="{586DC80D-87F3-8140-AE0D-5F0C6050BE55}" type="pres">
      <dgm:prSet presAssocID="{F50C6A40-B1F5-8A47-AF4A-75EC40F4A1EA}" presName="tile3" presStyleLbl="node1" presStyleIdx="2" presStyleCnt="4"/>
      <dgm:spPr/>
    </dgm:pt>
    <dgm:pt modelId="{A3C0D61B-6054-A641-B17E-B9AAE11FA7DB}" type="pres">
      <dgm:prSet presAssocID="{F50C6A40-B1F5-8A47-AF4A-75EC40F4A1EA}" presName="tile3text" presStyleLbl="node1" presStyleIdx="2" presStyleCnt="4">
        <dgm:presLayoutVars>
          <dgm:chMax val="0"/>
          <dgm:chPref val="0"/>
          <dgm:bulletEnabled val="1"/>
        </dgm:presLayoutVars>
      </dgm:prSet>
      <dgm:spPr/>
    </dgm:pt>
    <dgm:pt modelId="{36CD5476-028E-1B46-BFF6-813CBFB847C7}" type="pres">
      <dgm:prSet presAssocID="{F50C6A40-B1F5-8A47-AF4A-75EC40F4A1EA}" presName="tile4" presStyleLbl="node1" presStyleIdx="3" presStyleCnt="4"/>
      <dgm:spPr/>
    </dgm:pt>
    <dgm:pt modelId="{74AFCF68-D4C5-E240-8311-995784B8135E}" type="pres">
      <dgm:prSet presAssocID="{F50C6A40-B1F5-8A47-AF4A-75EC40F4A1EA}" presName="tile4text" presStyleLbl="node1" presStyleIdx="3" presStyleCnt="4">
        <dgm:presLayoutVars>
          <dgm:chMax val="0"/>
          <dgm:chPref val="0"/>
          <dgm:bulletEnabled val="1"/>
        </dgm:presLayoutVars>
      </dgm:prSet>
      <dgm:spPr/>
    </dgm:pt>
    <dgm:pt modelId="{6E66D7A5-46DE-794C-BD6F-72AB0FAB001B}" type="pres">
      <dgm:prSet presAssocID="{F50C6A40-B1F5-8A47-AF4A-75EC40F4A1EA}" presName="centerTile" presStyleLbl="fgShp" presStyleIdx="0" presStyleCnt="1">
        <dgm:presLayoutVars>
          <dgm:chMax val="0"/>
          <dgm:chPref val="0"/>
        </dgm:presLayoutVars>
      </dgm:prSet>
      <dgm:spPr/>
    </dgm:pt>
  </dgm:ptLst>
  <dgm:cxnLst>
    <dgm:cxn modelId="{BF863903-D7BE-AF4E-8BC6-21D5F5461460}" type="presOf" srcId="{5D1499E8-8BB1-8A4E-B64D-8E4AF896A01D}" destId="{36CD5476-028E-1B46-BFF6-813CBFB847C7}" srcOrd="0" destOrd="0" presId="urn:microsoft.com/office/officeart/2005/8/layout/matrix1"/>
    <dgm:cxn modelId="{3BEC7206-93C4-1C4D-9EAB-6532315ACD74}" type="presOf" srcId="{F1B2BF8F-F20C-2944-90FC-375ADFFB1879}" destId="{586DC80D-87F3-8140-AE0D-5F0C6050BE55}" srcOrd="0" destOrd="0" presId="urn:microsoft.com/office/officeart/2005/8/layout/matrix1"/>
    <dgm:cxn modelId="{965D6F31-3512-0F4D-BFD1-77FEBCBD3527}" srcId="{B463081A-7B66-0E47-A3AE-14B708B46658}" destId="{F1B2BF8F-F20C-2944-90FC-375ADFFB1879}" srcOrd="2" destOrd="0" parTransId="{4EA42EB8-49E8-E744-8CA9-53F5B94FAC5B}" sibTransId="{CD887CFD-E123-8243-B8A9-3207F76825E7}"/>
    <dgm:cxn modelId="{A33B884B-ECC4-E945-A524-BCFB93502E7A}" type="presOf" srcId="{6888E222-4EE0-424B-ACBD-C79710D0C2E0}" destId="{3234A005-CCF6-A64B-8AC5-48664821E4A6}" srcOrd="0" destOrd="0" presId="urn:microsoft.com/office/officeart/2005/8/layout/matrix1"/>
    <dgm:cxn modelId="{BA2EC756-3060-DD44-B820-4524BBBEE75B}" type="presOf" srcId="{6888E222-4EE0-424B-ACBD-C79710D0C2E0}" destId="{0B97D4EB-B07D-1443-8AB9-65400B7606CC}" srcOrd="1" destOrd="0" presId="urn:microsoft.com/office/officeart/2005/8/layout/matrix1"/>
    <dgm:cxn modelId="{B4B6F375-48F1-6743-A5A1-DE9044C82AD2}" type="presOf" srcId="{B463081A-7B66-0E47-A3AE-14B708B46658}" destId="{6E66D7A5-46DE-794C-BD6F-72AB0FAB001B}" srcOrd="0" destOrd="0" presId="urn:microsoft.com/office/officeart/2005/8/layout/matrix1"/>
    <dgm:cxn modelId="{00354576-41B8-EB42-8C53-1EB71427073A}" type="presOf" srcId="{F1B2BF8F-F20C-2944-90FC-375ADFFB1879}" destId="{A3C0D61B-6054-A641-B17E-B9AAE11FA7DB}" srcOrd="1" destOrd="0" presId="urn:microsoft.com/office/officeart/2005/8/layout/matrix1"/>
    <dgm:cxn modelId="{2B90A686-9D6B-804D-A716-71DB908DD8D7}" srcId="{F50C6A40-B1F5-8A47-AF4A-75EC40F4A1EA}" destId="{B463081A-7B66-0E47-A3AE-14B708B46658}" srcOrd="0" destOrd="0" parTransId="{519408A6-3C0B-C546-B8B5-9BB640973E5B}" sibTransId="{DE7FA274-9F8C-D948-BABA-74E5854374F7}"/>
    <dgm:cxn modelId="{0E25EA88-F9A4-A742-B45F-356526ABA6B9}" type="presOf" srcId="{5D1499E8-8BB1-8A4E-B64D-8E4AF896A01D}" destId="{74AFCF68-D4C5-E240-8311-995784B8135E}" srcOrd="1" destOrd="0" presId="urn:microsoft.com/office/officeart/2005/8/layout/matrix1"/>
    <dgm:cxn modelId="{2928538D-E372-3E40-AFDB-511089579647}" type="presOf" srcId="{2B85D55D-D7EC-DA4E-9A5A-D2BF388D8857}" destId="{EB3C02E9-9E85-3444-B936-C1D51D93634A}" srcOrd="0" destOrd="0" presId="urn:microsoft.com/office/officeart/2005/8/layout/matrix1"/>
    <dgm:cxn modelId="{129C3DA0-CE0C-D14D-A62E-FB36ACCCAF33}" srcId="{B463081A-7B66-0E47-A3AE-14B708B46658}" destId="{6888E222-4EE0-424B-ACBD-C79710D0C2E0}" srcOrd="0" destOrd="0" parTransId="{BA8846F0-A07C-5046-9FCD-023E81F69EB9}" sibTransId="{AFA6FFB8-E1C7-8040-9BDD-B37DBEA42524}"/>
    <dgm:cxn modelId="{0467A1D0-246F-A24A-AF87-2C130A80CE80}" srcId="{B463081A-7B66-0E47-A3AE-14B708B46658}" destId="{2B85D55D-D7EC-DA4E-9A5A-D2BF388D8857}" srcOrd="1" destOrd="0" parTransId="{060501EA-60F0-9143-984D-F362773D890B}" sibTransId="{2B99FEB2-73DE-6346-BEFA-81FB8830D2BA}"/>
    <dgm:cxn modelId="{0AA7F1F0-8621-BB4A-9668-9327A1249D11}" type="presOf" srcId="{F50C6A40-B1F5-8A47-AF4A-75EC40F4A1EA}" destId="{77608F5E-9064-934B-8263-6CBC197F9D61}" srcOrd="0" destOrd="0" presId="urn:microsoft.com/office/officeart/2005/8/layout/matrix1"/>
    <dgm:cxn modelId="{A4ADB4F4-097C-7347-AAFE-24440274CBF0}" type="presOf" srcId="{2B85D55D-D7EC-DA4E-9A5A-D2BF388D8857}" destId="{1E4DCB17-59A7-874D-A345-5C1A9B150C12}" srcOrd="1" destOrd="0" presId="urn:microsoft.com/office/officeart/2005/8/layout/matrix1"/>
    <dgm:cxn modelId="{62262EF5-5A78-A944-8B61-AEE740A6AF51}" srcId="{B463081A-7B66-0E47-A3AE-14B708B46658}" destId="{5D1499E8-8BB1-8A4E-B64D-8E4AF896A01D}" srcOrd="3" destOrd="0" parTransId="{8B52CFFE-738B-0B4B-AF37-3297F933D89D}" sibTransId="{AD7268D9-ADC2-8F42-8F72-2970BAB79FB0}"/>
    <dgm:cxn modelId="{3B8FA5DB-524D-F243-9A9B-704322D989D0}" type="presParOf" srcId="{77608F5E-9064-934B-8263-6CBC197F9D61}" destId="{6BF4A264-CD99-0B47-BD87-7201A41C57B6}" srcOrd="0" destOrd="0" presId="urn:microsoft.com/office/officeart/2005/8/layout/matrix1"/>
    <dgm:cxn modelId="{070EDAD8-C1AC-0141-82EC-AFC73180FE29}" type="presParOf" srcId="{6BF4A264-CD99-0B47-BD87-7201A41C57B6}" destId="{3234A005-CCF6-A64B-8AC5-48664821E4A6}" srcOrd="0" destOrd="0" presId="urn:microsoft.com/office/officeart/2005/8/layout/matrix1"/>
    <dgm:cxn modelId="{69843EA3-442D-8948-B0D1-C1F12898E547}" type="presParOf" srcId="{6BF4A264-CD99-0B47-BD87-7201A41C57B6}" destId="{0B97D4EB-B07D-1443-8AB9-65400B7606CC}" srcOrd="1" destOrd="0" presId="urn:microsoft.com/office/officeart/2005/8/layout/matrix1"/>
    <dgm:cxn modelId="{112D3C11-A487-BB42-9192-4C017E555D9D}" type="presParOf" srcId="{6BF4A264-CD99-0B47-BD87-7201A41C57B6}" destId="{EB3C02E9-9E85-3444-B936-C1D51D93634A}" srcOrd="2" destOrd="0" presId="urn:microsoft.com/office/officeart/2005/8/layout/matrix1"/>
    <dgm:cxn modelId="{66D53BF3-2A5D-7946-9F54-1435CF856A9A}" type="presParOf" srcId="{6BF4A264-CD99-0B47-BD87-7201A41C57B6}" destId="{1E4DCB17-59A7-874D-A345-5C1A9B150C12}" srcOrd="3" destOrd="0" presId="urn:microsoft.com/office/officeart/2005/8/layout/matrix1"/>
    <dgm:cxn modelId="{7E33B5FD-B178-2A4F-A738-5814EC019F3E}" type="presParOf" srcId="{6BF4A264-CD99-0B47-BD87-7201A41C57B6}" destId="{586DC80D-87F3-8140-AE0D-5F0C6050BE55}" srcOrd="4" destOrd="0" presId="urn:microsoft.com/office/officeart/2005/8/layout/matrix1"/>
    <dgm:cxn modelId="{267F5267-8547-1043-823A-8FCB8C7D27F3}" type="presParOf" srcId="{6BF4A264-CD99-0B47-BD87-7201A41C57B6}" destId="{A3C0D61B-6054-A641-B17E-B9AAE11FA7DB}" srcOrd="5" destOrd="0" presId="urn:microsoft.com/office/officeart/2005/8/layout/matrix1"/>
    <dgm:cxn modelId="{CC1ED3F6-AECD-8A4F-972C-45F04E92FCA3}" type="presParOf" srcId="{6BF4A264-CD99-0B47-BD87-7201A41C57B6}" destId="{36CD5476-028E-1B46-BFF6-813CBFB847C7}" srcOrd="6" destOrd="0" presId="urn:microsoft.com/office/officeart/2005/8/layout/matrix1"/>
    <dgm:cxn modelId="{F9EC5DE6-2E92-474B-99DA-DECA61E10F47}" type="presParOf" srcId="{6BF4A264-CD99-0B47-BD87-7201A41C57B6}" destId="{74AFCF68-D4C5-E240-8311-995784B8135E}" srcOrd="7" destOrd="0" presId="urn:microsoft.com/office/officeart/2005/8/layout/matrix1"/>
    <dgm:cxn modelId="{65B1D219-17FD-C74B-B8BC-0ED77B811DDF}" type="presParOf" srcId="{77608F5E-9064-934B-8263-6CBC197F9D61}" destId="{6E66D7A5-46DE-794C-BD6F-72AB0FAB001B}"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714A468-F521-DA46-AA37-DC1AE4CA8B64}" type="doc">
      <dgm:prSet loTypeId="urn:microsoft.com/office/officeart/2005/8/layout/hierarchy2" loCatId="" qsTypeId="urn:microsoft.com/office/officeart/2005/8/quickstyle/simple3" qsCatId="simple" csTypeId="urn:microsoft.com/office/officeart/2005/8/colors/colorful5" csCatId="colorful" phldr="1"/>
      <dgm:spPr/>
      <dgm:t>
        <a:bodyPr/>
        <a:lstStyle/>
        <a:p>
          <a:endParaRPr lang="en-US"/>
        </a:p>
      </dgm:t>
    </dgm:pt>
    <dgm:pt modelId="{2B5B0334-05FC-5849-A525-541804A6E28D}">
      <dgm:prSet phldrT="[Text]" custT="1"/>
      <dgm:spPr/>
      <dgm:t>
        <a:bodyPr/>
        <a:lstStyle/>
        <a:p>
          <a:r>
            <a:rPr lang="en-US" sz="2400" b="1" dirty="0">
              <a:solidFill>
                <a:srgbClr val="C00000"/>
              </a:solidFill>
              <a:latin typeface="+mn-lt"/>
            </a:rPr>
            <a:t>Recommendations in case of recurrence ovarian endometrioma </a:t>
          </a:r>
          <a:endParaRPr lang="en-US" sz="2400" dirty="0">
            <a:solidFill>
              <a:srgbClr val="C00000"/>
            </a:solidFill>
          </a:endParaRPr>
        </a:p>
      </dgm:t>
    </dgm:pt>
    <dgm:pt modelId="{8B7BF8AC-0059-FA4E-B05A-EBA7F7F11916}" type="parTrans" cxnId="{02B0D76F-6F3E-C946-8AA5-212B36A6CE6D}">
      <dgm:prSet/>
      <dgm:spPr/>
      <dgm:t>
        <a:bodyPr/>
        <a:lstStyle/>
        <a:p>
          <a:endParaRPr lang="en-US"/>
        </a:p>
      </dgm:t>
    </dgm:pt>
    <dgm:pt modelId="{377489D9-4D5B-8B4C-A094-E21D9A74ECA2}" type="sibTrans" cxnId="{02B0D76F-6F3E-C946-8AA5-212B36A6CE6D}">
      <dgm:prSet/>
      <dgm:spPr/>
      <dgm:t>
        <a:bodyPr/>
        <a:lstStyle/>
        <a:p>
          <a:endParaRPr lang="en-US"/>
        </a:p>
      </dgm:t>
    </dgm:pt>
    <dgm:pt modelId="{54354C79-2C36-274A-998C-FC373DA2D703}">
      <dgm:prSet phldrT="[Text]" custT="1"/>
      <dgm:spPr/>
      <dgm:t>
        <a:bodyPr/>
        <a:lstStyle/>
        <a:p>
          <a:r>
            <a:rPr lang="en-US" sz="2400" b="1" dirty="0">
              <a:solidFill>
                <a:srgbClr val="352DB9"/>
              </a:solidFill>
            </a:rPr>
            <a:t>IVF : first choice</a:t>
          </a:r>
          <a:endParaRPr lang="en-US" sz="2400" dirty="0">
            <a:solidFill>
              <a:srgbClr val="352DB9"/>
            </a:solidFill>
          </a:endParaRPr>
        </a:p>
      </dgm:t>
    </dgm:pt>
    <dgm:pt modelId="{52811C52-9B16-7A4F-8ECF-B9C5188911C9}" type="parTrans" cxnId="{79203C80-A128-5242-A34B-D0DA507AE727}">
      <dgm:prSet/>
      <dgm:spPr/>
      <dgm:t>
        <a:bodyPr/>
        <a:lstStyle/>
        <a:p>
          <a:endParaRPr lang="en-US"/>
        </a:p>
      </dgm:t>
    </dgm:pt>
    <dgm:pt modelId="{C3BDB854-DAB9-FB42-AC7C-67A180CB0144}" type="sibTrans" cxnId="{79203C80-A128-5242-A34B-D0DA507AE727}">
      <dgm:prSet/>
      <dgm:spPr/>
      <dgm:t>
        <a:bodyPr/>
        <a:lstStyle/>
        <a:p>
          <a:endParaRPr lang="en-US"/>
        </a:p>
      </dgm:t>
    </dgm:pt>
    <dgm:pt modelId="{2CF6C2AA-9129-894E-8D4E-1B1EFFB3A619}">
      <dgm:prSet phldrT="[Text]" custT="1"/>
      <dgm:spPr/>
      <dgm:t>
        <a:bodyPr/>
        <a:lstStyle/>
        <a:p>
          <a:pPr>
            <a:buClr>
              <a:srgbClr val="0000FF"/>
            </a:buClr>
            <a:buFont typeface="Wingdings" charset="2"/>
            <a:buChar char=""/>
          </a:pPr>
          <a:r>
            <a:rPr lang="en-US" sz="1800" b="1" dirty="0"/>
            <a:t>&lt; 5 cm, unilateral ? </a:t>
          </a:r>
        </a:p>
        <a:p>
          <a:pPr>
            <a:buClr>
              <a:srgbClr val="0000FF"/>
            </a:buClr>
            <a:buFont typeface="Wingdings" charset="2"/>
            <a:buChar char=""/>
          </a:pPr>
          <a:r>
            <a:rPr lang="en-US" sz="1800" b="1" dirty="0"/>
            <a:t>Patients age</a:t>
          </a:r>
        </a:p>
        <a:p>
          <a:pPr>
            <a:buClr>
              <a:srgbClr val="0000FF"/>
            </a:buClr>
            <a:buFont typeface="Wingdings" charset="2"/>
            <a:buChar char=""/>
          </a:pPr>
          <a:r>
            <a:rPr lang="en-US" sz="1800" b="1" dirty="0"/>
            <a:t>combined male pathology </a:t>
          </a:r>
        </a:p>
        <a:p>
          <a:pPr>
            <a:buClr>
              <a:srgbClr val="0000FF"/>
            </a:buClr>
            <a:buFont typeface="Wingdings" charset="2"/>
            <a:buChar char=""/>
          </a:pPr>
          <a:r>
            <a:rPr lang="en-US" sz="1800" b="1" dirty="0" err="1"/>
            <a:t>GnRha</a:t>
          </a:r>
          <a:r>
            <a:rPr lang="en-US" sz="1800" b="1" dirty="0"/>
            <a:t> down regulation</a:t>
          </a:r>
          <a:endParaRPr lang="en-US" sz="1800" dirty="0"/>
        </a:p>
      </dgm:t>
    </dgm:pt>
    <dgm:pt modelId="{D8357983-DEA8-9140-B73C-105066C16D58}" type="parTrans" cxnId="{7C78316E-F39E-AA44-87FE-36CB5665CF79}">
      <dgm:prSet/>
      <dgm:spPr/>
      <dgm:t>
        <a:bodyPr/>
        <a:lstStyle/>
        <a:p>
          <a:endParaRPr lang="en-US"/>
        </a:p>
      </dgm:t>
    </dgm:pt>
    <dgm:pt modelId="{F26BDE35-2572-894F-8A20-AB24D74EE302}" type="sibTrans" cxnId="{7C78316E-F39E-AA44-87FE-36CB5665CF79}">
      <dgm:prSet/>
      <dgm:spPr/>
      <dgm:t>
        <a:bodyPr/>
        <a:lstStyle/>
        <a:p>
          <a:endParaRPr lang="en-US"/>
        </a:p>
      </dgm:t>
    </dgm:pt>
    <dgm:pt modelId="{E2AC56ED-06A3-F848-A21E-0234416A7553}">
      <dgm:prSet phldrT="[Text]" custT="1"/>
      <dgm:spPr/>
      <dgm:t>
        <a:bodyPr/>
        <a:lstStyle/>
        <a:p>
          <a:r>
            <a:rPr lang="en-US" sz="2400" b="1" dirty="0">
              <a:solidFill>
                <a:srgbClr val="352DB9"/>
              </a:solidFill>
            </a:rPr>
            <a:t>Re operation</a:t>
          </a:r>
          <a:endParaRPr lang="en-US" sz="2400" dirty="0">
            <a:solidFill>
              <a:srgbClr val="352DB9"/>
            </a:solidFill>
          </a:endParaRPr>
        </a:p>
      </dgm:t>
    </dgm:pt>
    <dgm:pt modelId="{0FE94A72-57D7-8A45-9A53-8E87A66CBEC5}" type="parTrans" cxnId="{136E2BD9-6EC9-B349-A30C-2539B8BDB301}">
      <dgm:prSet/>
      <dgm:spPr/>
      <dgm:t>
        <a:bodyPr/>
        <a:lstStyle/>
        <a:p>
          <a:endParaRPr lang="en-US"/>
        </a:p>
      </dgm:t>
    </dgm:pt>
    <dgm:pt modelId="{1AA28FDC-A746-EB41-A38D-0D868BC200FA}" type="sibTrans" cxnId="{136E2BD9-6EC9-B349-A30C-2539B8BDB301}">
      <dgm:prSet/>
      <dgm:spPr/>
      <dgm:t>
        <a:bodyPr/>
        <a:lstStyle/>
        <a:p>
          <a:endParaRPr lang="en-US"/>
        </a:p>
      </dgm:t>
    </dgm:pt>
    <dgm:pt modelId="{1C1CAE9C-920D-1448-8B9B-90606D0662DB}">
      <dgm:prSet phldrT="[Text]" custT="1"/>
      <dgm:spPr/>
      <dgm:t>
        <a:bodyPr/>
        <a:lstStyle/>
        <a:p>
          <a:pPr>
            <a:buClr>
              <a:srgbClr val="0000FF"/>
            </a:buClr>
            <a:buFont typeface="Wingdings" charset="2"/>
            <a:buChar char=""/>
          </a:pPr>
          <a:r>
            <a:rPr lang="en-US" sz="1800" b="1" dirty="0">
              <a:latin typeface="+mn-lt"/>
            </a:rPr>
            <a:t>in case of cysts larger 5 cm</a:t>
          </a:r>
        </a:p>
        <a:p>
          <a:pPr>
            <a:buClr>
              <a:srgbClr val="0000FF"/>
            </a:buClr>
            <a:buFont typeface="Wingdings" charset="2"/>
            <a:buChar char=""/>
          </a:pPr>
          <a:r>
            <a:rPr lang="en-US" sz="1800" b="1" dirty="0">
              <a:latin typeface="+mn-lt"/>
            </a:rPr>
            <a:t>Bilateral pain</a:t>
          </a:r>
        </a:p>
        <a:p>
          <a:pPr>
            <a:buClr>
              <a:srgbClr val="0000FF"/>
            </a:buClr>
            <a:buFont typeface="Wingdings" charset="2"/>
            <a:buChar char=""/>
          </a:pPr>
          <a:r>
            <a:rPr lang="en-US" sz="1800" b="1" dirty="0">
              <a:solidFill>
                <a:srgbClr val="800000"/>
              </a:solidFill>
              <a:latin typeface="+mn-lt"/>
              <a:cs typeface="Comic Sans MS"/>
            </a:rPr>
            <a:t>But</a:t>
          </a:r>
        </a:p>
        <a:p>
          <a:pPr>
            <a:buClr>
              <a:srgbClr val="0000FF"/>
            </a:buClr>
            <a:buFont typeface="Wingdings" charset="2"/>
            <a:buChar char=""/>
          </a:pPr>
          <a:r>
            <a:rPr lang="en-US" sz="1800" b="1" dirty="0">
              <a:solidFill>
                <a:srgbClr val="000000"/>
              </a:solidFill>
              <a:latin typeface="+mn-lt"/>
              <a:cs typeface="Comic Sans MS"/>
            </a:rPr>
            <a:t>Reduces ovarian reserve </a:t>
          </a:r>
        </a:p>
        <a:p>
          <a:pPr>
            <a:buClr>
              <a:srgbClr val="0000FF"/>
            </a:buClr>
            <a:buFont typeface="Wingdings" charset="2"/>
            <a:buChar char=""/>
          </a:pPr>
          <a:r>
            <a:rPr lang="en-US" sz="1800" b="1" dirty="0">
              <a:solidFill>
                <a:srgbClr val="000000"/>
              </a:solidFill>
              <a:latin typeface="+mn-lt"/>
              <a:cs typeface="Comic Sans MS"/>
            </a:rPr>
            <a:t>Recurrence is possible </a:t>
          </a:r>
          <a:endParaRPr lang="en-US" sz="1800" dirty="0">
            <a:latin typeface="+mn-lt"/>
          </a:endParaRPr>
        </a:p>
      </dgm:t>
    </dgm:pt>
    <dgm:pt modelId="{CBD6CBB5-AD29-CF43-833F-2070E2DAE12E}" type="parTrans" cxnId="{2B8F3555-76D0-094F-A898-42C049987D38}">
      <dgm:prSet/>
      <dgm:spPr/>
      <dgm:t>
        <a:bodyPr/>
        <a:lstStyle/>
        <a:p>
          <a:endParaRPr lang="en-US"/>
        </a:p>
      </dgm:t>
    </dgm:pt>
    <dgm:pt modelId="{AA46EF08-BBC8-9B44-89E1-7B28EFE195FD}" type="sibTrans" cxnId="{2B8F3555-76D0-094F-A898-42C049987D38}">
      <dgm:prSet/>
      <dgm:spPr/>
      <dgm:t>
        <a:bodyPr/>
        <a:lstStyle/>
        <a:p>
          <a:endParaRPr lang="en-US"/>
        </a:p>
      </dgm:t>
    </dgm:pt>
    <dgm:pt modelId="{5152BB61-2152-E042-B07C-05CDEC417DDA}" type="pres">
      <dgm:prSet presAssocID="{E714A468-F521-DA46-AA37-DC1AE4CA8B64}" presName="diagram" presStyleCnt="0">
        <dgm:presLayoutVars>
          <dgm:chPref val="1"/>
          <dgm:dir/>
          <dgm:animOne val="branch"/>
          <dgm:animLvl val="lvl"/>
          <dgm:resizeHandles val="exact"/>
        </dgm:presLayoutVars>
      </dgm:prSet>
      <dgm:spPr/>
    </dgm:pt>
    <dgm:pt modelId="{7C9088ED-E2DE-8F4A-8C24-CDF5318B7E78}" type="pres">
      <dgm:prSet presAssocID="{2B5B0334-05FC-5849-A525-541804A6E28D}" presName="root1" presStyleCnt="0"/>
      <dgm:spPr/>
    </dgm:pt>
    <dgm:pt modelId="{DC5CFED7-B82D-2B4D-A468-DF4D4733EF33}" type="pres">
      <dgm:prSet presAssocID="{2B5B0334-05FC-5849-A525-541804A6E28D}" presName="LevelOneTextNode" presStyleLbl="node0" presStyleIdx="0" presStyleCnt="1">
        <dgm:presLayoutVars>
          <dgm:chPref val="3"/>
        </dgm:presLayoutVars>
      </dgm:prSet>
      <dgm:spPr/>
    </dgm:pt>
    <dgm:pt modelId="{516F537E-FDF5-D14B-A52B-7D986A460649}" type="pres">
      <dgm:prSet presAssocID="{2B5B0334-05FC-5849-A525-541804A6E28D}" presName="level2hierChild" presStyleCnt="0"/>
      <dgm:spPr/>
    </dgm:pt>
    <dgm:pt modelId="{A906E77D-6D91-F04D-A283-2E9D576A5886}" type="pres">
      <dgm:prSet presAssocID="{52811C52-9B16-7A4F-8ECF-B9C5188911C9}" presName="conn2-1" presStyleLbl="parChTrans1D2" presStyleIdx="0" presStyleCnt="2"/>
      <dgm:spPr/>
    </dgm:pt>
    <dgm:pt modelId="{D8F30718-62CA-7042-840A-1497829CC120}" type="pres">
      <dgm:prSet presAssocID="{52811C52-9B16-7A4F-8ECF-B9C5188911C9}" presName="connTx" presStyleLbl="parChTrans1D2" presStyleIdx="0" presStyleCnt="2"/>
      <dgm:spPr/>
    </dgm:pt>
    <dgm:pt modelId="{B78B2CBD-9CF4-DA49-AE87-B593C3CDCEBB}" type="pres">
      <dgm:prSet presAssocID="{54354C79-2C36-274A-998C-FC373DA2D703}" presName="root2" presStyleCnt="0"/>
      <dgm:spPr/>
    </dgm:pt>
    <dgm:pt modelId="{4EA8EF41-8C48-814D-BFAC-AC1D65A2457F}" type="pres">
      <dgm:prSet presAssocID="{54354C79-2C36-274A-998C-FC373DA2D703}" presName="LevelTwoTextNode" presStyleLbl="node2" presStyleIdx="0" presStyleCnt="2">
        <dgm:presLayoutVars>
          <dgm:chPref val="3"/>
        </dgm:presLayoutVars>
      </dgm:prSet>
      <dgm:spPr/>
    </dgm:pt>
    <dgm:pt modelId="{0AF52B88-EF52-CE41-B0FC-101F280E4825}" type="pres">
      <dgm:prSet presAssocID="{54354C79-2C36-274A-998C-FC373DA2D703}" presName="level3hierChild" presStyleCnt="0"/>
      <dgm:spPr/>
    </dgm:pt>
    <dgm:pt modelId="{CBC95BD8-FCA8-214D-8CB6-92B798FF4BD5}" type="pres">
      <dgm:prSet presAssocID="{D8357983-DEA8-9140-B73C-105066C16D58}" presName="conn2-1" presStyleLbl="parChTrans1D3" presStyleIdx="0" presStyleCnt="2"/>
      <dgm:spPr/>
    </dgm:pt>
    <dgm:pt modelId="{7E8555DE-8A82-1747-9273-7343F4370CA8}" type="pres">
      <dgm:prSet presAssocID="{D8357983-DEA8-9140-B73C-105066C16D58}" presName="connTx" presStyleLbl="parChTrans1D3" presStyleIdx="0" presStyleCnt="2"/>
      <dgm:spPr/>
    </dgm:pt>
    <dgm:pt modelId="{470012DA-0FE3-D24B-9663-095DB481A8E4}" type="pres">
      <dgm:prSet presAssocID="{2CF6C2AA-9129-894E-8D4E-1B1EFFB3A619}" presName="root2" presStyleCnt="0"/>
      <dgm:spPr/>
    </dgm:pt>
    <dgm:pt modelId="{B8482B9A-EE76-BC4F-8902-FD05679DCEAB}" type="pres">
      <dgm:prSet presAssocID="{2CF6C2AA-9129-894E-8D4E-1B1EFFB3A619}" presName="LevelTwoTextNode" presStyleLbl="node3" presStyleIdx="0" presStyleCnt="2" custScaleY="115887">
        <dgm:presLayoutVars>
          <dgm:chPref val="3"/>
        </dgm:presLayoutVars>
      </dgm:prSet>
      <dgm:spPr/>
    </dgm:pt>
    <dgm:pt modelId="{E2C71E12-9986-E140-9C43-D5CE5979AD61}" type="pres">
      <dgm:prSet presAssocID="{2CF6C2AA-9129-894E-8D4E-1B1EFFB3A619}" presName="level3hierChild" presStyleCnt="0"/>
      <dgm:spPr/>
    </dgm:pt>
    <dgm:pt modelId="{DAC7DF21-4D1B-6F4C-B40F-E68EA41F41D4}" type="pres">
      <dgm:prSet presAssocID="{0FE94A72-57D7-8A45-9A53-8E87A66CBEC5}" presName="conn2-1" presStyleLbl="parChTrans1D2" presStyleIdx="1" presStyleCnt="2"/>
      <dgm:spPr/>
    </dgm:pt>
    <dgm:pt modelId="{85F63250-180C-7E48-A85D-5ED126CE75CD}" type="pres">
      <dgm:prSet presAssocID="{0FE94A72-57D7-8A45-9A53-8E87A66CBEC5}" presName="connTx" presStyleLbl="parChTrans1D2" presStyleIdx="1" presStyleCnt="2"/>
      <dgm:spPr/>
    </dgm:pt>
    <dgm:pt modelId="{CDBC27DD-DAE5-9D41-A104-6FB5600C38F4}" type="pres">
      <dgm:prSet presAssocID="{E2AC56ED-06A3-F848-A21E-0234416A7553}" presName="root2" presStyleCnt="0"/>
      <dgm:spPr/>
    </dgm:pt>
    <dgm:pt modelId="{05AE2D86-5A5E-494B-8E29-CA9E3CC7572F}" type="pres">
      <dgm:prSet presAssocID="{E2AC56ED-06A3-F848-A21E-0234416A7553}" presName="LevelTwoTextNode" presStyleLbl="node2" presStyleIdx="1" presStyleCnt="2">
        <dgm:presLayoutVars>
          <dgm:chPref val="3"/>
        </dgm:presLayoutVars>
      </dgm:prSet>
      <dgm:spPr/>
    </dgm:pt>
    <dgm:pt modelId="{F6160974-F593-8045-9F9B-280D5EAA4C6B}" type="pres">
      <dgm:prSet presAssocID="{E2AC56ED-06A3-F848-A21E-0234416A7553}" presName="level3hierChild" presStyleCnt="0"/>
      <dgm:spPr/>
    </dgm:pt>
    <dgm:pt modelId="{031CF22D-9A65-BC46-9E36-5ED497F8A41C}" type="pres">
      <dgm:prSet presAssocID="{CBD6CBB5-AD29-CF43-833F-2070E2DAE12E}" presName="conn2-1" presStyleLbl="parChTrans1D3" presStyleIdx="1" presStyleCnt="2"/>
      <dgm:spPr/>
    </dgm:pt>
    <dgm:pt modelId="{2B97D4FC-5B46-BD4C-A913-6B5511F4B1A7}" type="pres">
      <dgm:prSet presAssocID="{CBD6CBB5-AD29-CF43-833F-2070E2DAE12E}" presName="connTx" presStyleLbl="parChTrans1D3" presStyleIdx="1" presStyleCnt="2"/>
      <dgm:spPr/>
    </dgm:pt>
    <dgm:pt modelId="{F5CEC769-04B2-C447-B435-91079EAA4977}" type="pres">
      <dgm:prSet presAssocID="{1C1CAE9C-920D-1448-8B9B-90606D0662DB}" presName="root2" presStyleCnt="0"/>
      <dgm:spPr/>
    </dgm:pt>
    <dgm:pt modelId="{C1B0B42F-E1BD-1A42-B604-14C6620016CE}" type="pres">
      <dgm:prSet presAssocID="{1C1CAE9C-920D-1448-8B9B-90606D0662DB}" presName="LevelTwoTextNode" presStyleLbl="node3" presStyleIdx="1" presStyleCnt="2" custScaleY="114033">
        <dgm:presLayoutVars>
          <dgm:chPref val="3"/>
        </dgm:presLayoutVars>
      </dgm:prSet>
      <dgm:spPr/>
    </dgm:pt>
    <dgm:pt modelId="{28B8B6BC-0C60-C148-965F-F87CEEE81EB5}" type="pres">
      <dgm:prSet presAssocID="{1C1CAE9C-920D-1448-8B9B-90606D0662DB}" presName="level3hierChild" presStyleCnt="0"/>
      <dgm:spPr/>
    </dgm:pt>
  </dgm:ptLst>
  <dgm:cxnLst>
    <dgm:cxn modelId="{04037E0C-9AAA-8545-B917-6D8A967BDD02}" type="presOf" srcId="{CBD6CBB5-AD29-CF43-833F-2070E2DAE12E}" destId="{2B97D4FC-5B46-BD4C-A913-6B5511F4B1A7}" srcOrd="1" destOrd="0" presId="urn:microsoft.com/office/officeart/2005/8/layout/hierarchy2"/>
    <dgm:cxn modelId="{F797C20F-25E8-F247-904B-D95D1CFC837D}" type="presOf" srcId="{0FE94A72-57D7-8A45-9A53-8E87A66CBEC5}" destId="{DAC7DF21-4D1B-6F4C-B40F-E68EA41F41D4}" srcOrd="0" destOrd="0" presId="urn:microsoft.com/office/officeart/2005/8/layout/hierarchy2"/>
    <dgm:cxn modelId="{FF07B210-4946-874A-860A-37CF6F414CF7}" type="presOf" srcId="{2CF6C2AA-9129-894E-8D4E-1B1EFFB3A619}" destId="{B8482B9A-EE76-BC4F-8902-FD05679DCEAB}" srcOrd="0" destOrd="0" presId="urn:microsoft.com/office/officeart/2005/8/layout/hierarchy2"/>
    <dgm:cxn modelId="{E0E66B2A-AE9E-E247-8F01-CDFEB88E275A}" type="presOf" srcId="{2B5B0334-05FC-5849-A525-541804A6E28D}" destId="{DC5CFED7-B82D-2B4D-A468-DF4D4733EF33}" srcOrd="0" destOrd="0" presId="urn:microsoft.com/office/officeart/2005/8/layout/hierarchy2"/>
    <dgm:cxn modelId="{4035642E-5A57-FD48-BFDA-2600AEB304F0}" type="presOf" srcId="{0FE94A72-57D7-8A45-9A53-8E87A66CBEC5}" destId="{85F63250-180C-7E48-A85D-5ED126CE75CD}" srcOrd="1" destOrd="0" presId="urn:microsoft.com/office/officeart/2005/8/layout/hierarchy2"/>
    <dgm:cxn modelId="{C13F8A31-3192-FC40-9C2B-9ACBB487B8D9}" type="presOf" srcId="{1C1CAE9C-920D-1448-8B9B-90606D0662DB}" destId="{C1B0B42F-E1BD-1A42-B604-14C6620016CE}" srcOrd="0" destOrd="0" presId="urn:microsoft.com/office/officeart/2005/8/layout/hierarchy2"/>
    <dgm:cxn modelId="{09A96143-DC30-5149-AD8F-46EFCB8076E7}" type="presOf" srcId="{D8357983-DEA8-9140-B73C-105066C16D58}" destId="{7E8555DE-8A82-1747-9273-7343F4370CA8}" srcOrd="1" destOrd="0" presId="urn:microsoft.com/office/officeart/2005/8/layout/hierarchy2"/>
    <dgm:cxn modelId="{2B8F3555-76D0-094F-A898-42C049987D38}" srcId="{E2AC56ED-06A3-F848-A21E-0234416A7553}" destId="{1C1CAE9C-920D-1448-8B9B-90606D0662DB}" srcOrd="0" destOrd="0" parTransId="{CBD6CBB5-AD29-CF43-833F-2070E2DAE12E}" sibTransId="{AA46EF08-BBC8-9B44-89E1-7B28EFE195FD}"/>
    <dgm:cxn modelId="{7C78316E-F39E-AA44-87FE-36CB5665CF79}" srcId="{54354C79-2C36-274A-998C-FC373DA2D703}" destId="{2CF6C2AA-9129-894E-8D4E-1B1EFFB3A619}" srcOrd="0" destOrd="0" parTransId="{D8357983-DEA8-9140-B73C-105066C16D58}" sibTransId="{F26BDE35-2572-894F-8A20-AB24D74EE302}"/>
    <dgm:cxn modelId="{3EC4506E-7B79-E842-AA98-2043585E7745}" type="presOf" srcId="{CBD6CBB5-AD29-CF43-833F-2070E2DAE12E}" destId="{031CF22D-9A65-BC46-9E36-5ED497F8A41C}" srcOrd="0" destOrd="0" presId="urn:microsoft.com/office/officeart/2005/8/layout/hierarchy2"/>
    <dgm:cxn modelId="{02B0D76F-6F3E-C946-8AA5-212B36A6CE6D}" srcId="{E714A468-F521-DA46-AA37-DC1AE4CA8B64}" destId="{2B5B0334-05FC-5849-A525-541804A6E28D}" srcOrd="0" destOrd="0" parTransId="{8B7BF8AC-0059-FA4E-B05A-EBA7F7F11916}" sibTransId="{377489D9-4D5B-8B4C-A094-E21D9A74ECA2}"/>
    <dgm:cxn modelId="{FAF1B672-D7C6-9648-81B6-49FB7375FD24}" type="presOf" srcId="{52811C52-9B16-7A4F-8ECF-B9C5188911C9}" destId="{A906E77D-6D91-F04D-A283-2E9D576A5886}" srcOrd="0" destOrd="0" presId="urn:microsoft.com/office/officeart/2005/8/layout/hierarchy2"/>
    <dgm:cxn modelId="{79203C80-A128-5242-A34B-D0DA507AE727}" srcId="{2B5B0334-05FC-5849-A525-541804A6E28D}" destId="{54354C79-2C36-274A-998C-FC373DA2D703}" srcOrd="0" destOrd="0" parTransId="{52811C52-9B16-7A4F-8ECF-B9C5188911C9}" sibTransId="{C3BDB854-DAB9-FB42-AC7C-67A180CB0144}"/>
    <dgm:cxn modelId="{1DFC7BA9-9F12-354C-9778-0DDCA4F77432}" type="presOf" srcId="{52811C52-9B16-7A4F-8ECF-B9C5188911C9}" destId="{D8F30718-62CA-7042-840A-1497829CC120}" srcOrd="1" destOrd="0" presId="urn:microsoft.com/office/officeart/2005/8/layout/hierarchy2"/>
    <dgm:cxn modelId="{EAF85BCC-073E-3840-BD95-BA4C50CBE138}" type="presOf" srcId="{E2AC56ED-06A3-F848-A21E-0234416A7553}" destId="{05AE2D86-5A5E-494B-8E29-CA9E3CC7572F}" srcOrd="0" destOrd="0" presId="urn:microsoft.com/office/officeart/2005/8/layout/hierarchy2"/>
    <dgm:cxn modelId="{07B9A0CE-7429-874A-9347-AEBE3C2146BE}" type="presOf" srcId="{E714A468-F521-DA46-AA37-DC1AE4CA8B64}" destId="{5152BB61-2152-E042-B07C-05CDEC417DDA}" srcOrd="0" destOrd="0" presId="urn:microsoft.com/office/officeart/2005/8/layout/hierarchy2"/>
    <dgm:cxn modelId="{136E2BD9-6EC9-B349-A30C-2539B8BDB301}" srcId="{2B5B0334-05FC-5849-A525-541804A6E28D}" destId="{E2AC56ED-06A3-F848-A21E-0234416A7553}" srcOrd="1" destOrd="0" parTransId="{0FE94A72-57D7-8A45-9A53-8E87A66CBEC5}" sibTransId="{1AA28FDC-A746-EB41-A38D-0D868BC200FA}"/>
    <dgm:cxn modelId="{9AF5C7E2-A536-E140-BF14-9FFAF3A323A8}" type="presOf" srcId="{54354C79-2C36-274A-998C-FC373DA2D703}" destId="{4EA8EF41-8C48-814D-BFAC-AC1D65A2457F}" srcOrd="0" destOrd="0" presId="urn:microsoft.com/office/officeart/2005/8/layout/hierarchy2"/>
    <dgm:cxn modelId="{C2D72CED-08AC-2A44-A231-8DFC2482E853}" type="presOf" srcId="{D8357983-DEA8-9140-B73C-105066C16D58}" destId="{CBC95BD8-FCA8-214D-8CB6-92B798FF4BD5}" srcOrd="0" destOrd="0" presId="urn:microsoft.com/office/officeart/2005/8/layout/hierarchy2"/>
    <dgm:cxn modelId="{0721C85D-3D04-5846-8FD3-DAA0CCB4CD69}" type="presParOf" srcId="{5152BB61-2152-E042-B07C-05CDEC417DDA}" destId="{7C9088ED-E2DE-8F4A-8C24-CDF5318B7E78}" srcOrd="0" destOrd="0" presId="urn:microsoft.com/office/officeart/2005/8/layout/hierarchy2"/>
    <dgm:cxn modelId="{F51C0208-9A94-4442-BB49-7AC2ED821110}" type="presParOf" srcId="{7C9088ED-E2DE-8F4A-8C24-CDF5318B7E78}" destId="{DC5CFED7-B82D-2B4D-A468-DF4D4733EF33}" srcOrd="0" destOrd="0" presId="urn:microsoft.com/office/officeart/2005/8/layout/hierarchy2"/>
    <dgm:cxn modelId="{65ECE3D9-6214-2E4D-B79A-7C81D6F145E4}" type="presParOf" srcId="{7C9088ED-E2DE-8F4A-8C24-CDF5318B7E78}" destId="{516F537E-FDF5-D14B-A52B-7D986A460649}" srcOrd="1" destOrd="0" presId="urn:microsoft.com/office/officeart/2005/8/layout/hierarchy2"/>
    <dgm:cxn modelId="{31859BB3-9EED-7046-8476-B4BF4B5CAA18}" type="presParOf" srcId="{516F537E-FDF5-D14B-A52B-7D986A460649}" destId="{A906E77D-6D91-F04D-A283-2E9D576A5886}" srcOrd="0" destOrd="0" presId="urn:microsoft.com/office/officeart/2005/8/layout/hierarchy2"/>
    <dgm:cxn modelId="{E5AA8093-6D7A-1A4E-9A9A-AF082805A990}" type="presParOf" srcId="{A906E77D-6D91-F04D-A283-2E9D576A5886}" destId="{D8F30718-62CA-7042-840A-1497829CC120}" srcOrd="0" destOrd="0" presId="urn:microsoft.com/office/officeart/2005/8/layout/hierarchy2"/>
    <dgm:cxn modelId="{FFC99AFC-A8DF-BA44-ACCB-BFB489C9E233}" type="presParOf" srcId="{516F537E-FDF5-D14B-A52B-7D986A460649}" destId="{B78B2CBD-9CF4-DA49-AE87-B593C3CDCEBB}" srcOrd="1" destOrd="0" presId="urn:microsoft.com/office/officeart/2005/8/layout/hierarchy2"/>
    <dgm:cxn modelId="{5E47F1C4-1B54-7041-91CF-49E3685F48C7}" type="presParOf" srcId="{B78B2CBD-9CF4-DA49-AE87-B593C3CDCEBB}" destId="{4EA8EF41-8C48-814D-BFAC-AC1D65A2457F}" srcOrd="0" destOrd="0" presId="urn:microsoft.com/office/officeart/2005/8/layout/hierarchy2"/>
    <dgm:cxn modelId="{9F8BBBB1-BA4A-4849-A3E2-F9E51AEDC8B4}" type="presParOf" srcId="{B78B2CBD-9CF4-DA49-AE87-B593C3CDCEBB}" destId="{0AF52B88-EF52-CE41-B0FC-101F280E4825}" srcOrd="1" destOrd="0" presId="urn:microsoft.com/office/officeart/2005/8/layout/hierarchy2"/>
    <dgm:cxn modelId="{5EA72691-2BB5-D74B-A662-8F4E30DB0BD7}" type="presParOf" srcId="{0AF52B88-EF52-CE41-B0FC-101F280E4825}" destId="{CBC95BD8-FCA8-214D-8CB6-92B798FF4BD5}" srcOrd="0" destOrd="0" presId="urn:microsoft.com/office/officeart/2005/8/layout/hierarchy2"/>
    <dgm:cxn modelId="{95500D77-2090-E24D-9018-578F3F427FE5}" type="presParOf" srcId="{CBC95BD8-FCA8-214D-8CB6-92B798FF4BD5}" destId="{7E8555DE-8A82-1747-9273-7343F4370CA8}" srcOrd="0" destOrd="0" presId="urn:microsoft.com/office/officeart/2005/8/layout/hierarchy2"/>
    <dgm:cxn modelId="{F9E759D9-22F8-4A40-B9CC-41E0DD1E68EC}" type="presParOf" srcId="{0AF52B88-EF52-CE41-B0FC-101F280E4825}" destId="{470012DA-0FE3-D24B-9663-095DB481A8E4}" srcOrd="1" destOrd="0" presId="urn:microsoft.com/office/officeart/2005/8/layout/hierarchy2"/>
    <dgm:cxn modelId="{B5157B6A-EB9D-B54F-89CB-3CD4C398E817}" type="presParOf" srcId="{470012DA-0FE3-D24B-9663-095DB481A8E4}" destId="{B8482B9A-EE76-BC4F-8902-FD05679DCEAB}" srcOrd="0" destOrd="0" presId="urn:microsoft.com/office/officeart/2005/8/layout/hierarchy2"/>
    <dgm:cxn modelId="{010832A6-3B03-6942-A1AA-E0677BF51265}" type="presParOf" srcId="{470012DA-0FE3-D24B-9663-095DB481A8E4}" destId="{E2C71E12-9986-E140-9C43-D5CE5979AD61}" srcOrd="1" destOrd="0" presId="urn:microsoft.com/office/officeart/2005/8/layout/hierarchy2"/>
    <dgm:cxn modelId="{2E7DEB4F-701D-0349-B49A-5FD013333131}" type="presParOf" srcId="{516F537E-FDF5-D14B-A52B-7D986A460649}" destId="{DAC7DF21-4D1B-6F4C-B40F-E68EA41F41D4}" srcOrd="2" destOrd="0" presId="urn:microsoft.com/office/officeart/2005/8/layout/hierarchy2"/>
    <dgm:cxn modelId="{508F2D8F-2823-4E41-81FE-3730C32976CE}" type="presParOf" srcId="{DAC7DF21-4D1B-6F4C-B40F-E68EA41F41D4}" destId="{85F63250-180C-7E48-A85D-5ED126CE75CD}" srcOrd="0" destOrd="0" presId="urn:microsoft.com/office/officeart/2005/8/layout/hierarchy2"/>
    <dgm:cxn modelId="{5A0A8975-F860-B043-8B12-1A433996B394}" type="presParOf" srcId="{516F537E-FDF5-D14B-A52B-7D986A460649}" destId="{CDBC27DD-DAE5-9D41-A104-6FB5600C38F4}" srcOrd="3" destOrd="0" presId="urn:microsoft.com/office/officeart/2005/8/layout/hierarchy2"/>
    <dgm:cxn modelId="{1CCED94C-809C-7A43-AB89-0DE86E79C2D9}" type="presParOf" srcId="{CDBC27DD-DAE5-9D41-A104-6FB5600C38F4}" destId="{05AE2D86-5A5E-494B-8E29-CA9E3CC7572F}" srcOrd="0" destOrd="0" presId="urn:microsoft.com/office/officeart/2005/8/layout/hierarchy2"/>
    <dgm:cxn modelId="{3AC7F51E-0987-EF4F-B800-42E94EBEEB28}" type="presParOf" srcId="{CDBC27DD-DAE5-9D41-A104-6FB5600C38F4}" destId="{F6160974-F593-8045-9F9B-280D5EAA4C6B}" srcOrd="1" destOrd="0" presId="urn:microsoft.com/office/officeart/2005/8/layout/hierarchy2"/>
    <dgm:cxn modelId="{93ABAC83-BF68-3942-8C84-254EEB0DFD52}" type="presParOf" srcId="{F6160974-F593-8045-9F9B-280D5EAA4C6B}" destId="{031CF22D-9A65-BC46-9E36-5ED497F8A41C}" srcOrd="0" destOrd="0" presId="urn:microsoft.com/office/officeart/2005/8/layout/hierarchy2"/>
    <dgm:cxn modelId="{39C52F33-4443-3744-B573-876133EE4B1E}" type="presParOf" srcId="{031CF22D-9A65-BC46-9E36-5ED497F8A41C}" destId="{2B97D4FC-5B46-BD4C-A913-6B5511F4B1A7}" srcOrd="0" destOrd="0" presId="urn:microsoft.com/office/officeart/2005/8/layout/hierarchy2"/>
    <dgm:cxn modelId="{5666EB67-7553-7F48-9798-79B82ACE8898}" type="presParOf" srcId="{F6160974-F593-8045-9F9B-280D5EAA4C6B}" destId="{F5CEC769-04B2-C447-B435-91079EAA4977}" srcOrd="1" destOrd="0" presId="urn:microsoft.com/office/officeart/2005/8/layout/hierarchy2"/>
    <dgm:cxn modelId="{E6877CA7-DE6A-1F49-9D2B-29A1CA9A6967}" type="presParOf" srcId="{F5CEC769-04B2-C447-B435-91079EAA4977}" destId="{C1B0B42F-E1BD-1A42-B604-14C6620016CE}" srcOrd="0" destOrd="0" presId="urn:microsoft.com/office/officeart/2005/8/layout/hierarchy2"/>
    <dgm:cxn modelId="{61F9E4E1-A7B0-6842-AF9E-6220C163780E}" type="presParOf" srcId="{F5CEC769-04B2-C447-B435-91079EAA4977}" destId="{28B8B6BC-0C60-C148-965F-F87CEEE81EB5}"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4E217C1-2BD6-2749-A4C4-B7BB669DCDBB}" type="doc">
      <dgm:prSet loTypeId="urn:microsoft.com/office/officeart/2005/8/layout/hierarchy3" loCatId="hierarchy" qsTypeId="urn:microsoft.com/office/officeart/2005/8/quickstyle/simple3" qsCatId="simple" csTypeId="urn:microsoft.com/office/officeart/2005/8/colors/colorful4" csCatId="colorful" phldr="1"/>
      <dgm:spPr/>
      <dgm:t>
        <a:bodyPr/>
        <a:lstStyle/>
        <a:p>
          <a:endParaRPr lang="en-US"/>
        </a:p>
      </dgm:t>
    </dgm:pt>
    <dgm:pt modelId="{E0C3DA36-FA4B-4745-B3A5-E595B1FF9CF1}">
      <dgm:prSet phldrT="[Text]"/>
      <dgm:spPr/>
      <dgm:t>
        <a:bodyPr/>
        <a:lstStyle/>
        <a:p>
          <a:r>
            <a:rPr lang="en-US" b="1" dirty="0">
              <a:solidFill>
                <a:srgbClr val="C00000"/>
              </a:solidFill>
            </a:rPr>
            <a:t>Medically Assisted Reproduction in Endometriosis</a:t>
          </a:r>
          <a:endParaRPr lang="en-US" dirty="0">
            <a:solidFill>
              <a:srgbClr val="C00000"/>
            </a:solidFill>
          </a:endParaRPr>
        </a:p>
      </dgm:t>
    </dgm:pt>
    <dgm:pt modelId="{6A29635E-9C75-8D4E-B18E-79409AB2EE6F}" type="parTrans" cxnId="{6849A9FB-A2F0-FA4C-9786-61F701DDAF6A}">
      <dgm:prSet/>
      <dgm:spPr/>
      <dgm:t>
        <a:bodyPr/>
        <a:lstStyle/>
        <a:p>
          <a:endParaRPr lang="en-US"/>
        </a:p>
      </dgm:t>
    </dgm:pt>
    <dgm:pt modelId="{D0D155EA-6C16-6642-9451-03104B47D350}" type="sibTrans" cxnId="{6849A9FB-A2F0-FA4C-9786-61F701DDAF6A}">
      <dgm:prSet/>
      <dgm:spPr/>
      <dgm:t>
        <a:bodyPr/>
        <a:lstStyle/>
        <a:p>
          <a:endParaRPr lang="en-US"/>
        </a:p>
      </dgm:t>
    </dgm:pt>
    <dgm:pt modelId="{29AD24D7-8C8D-9B42-90FC-A825C7DA2D7B}">
      <dgm:prSet phldrT="[Text]" custT="1"/>
      <dgm:spPr/>
      <dgm:t>
        <a:bodyPr/>
        <a:lstStyle/>
        <a:p>
          <a:pPr>
            <a:buClr>
              <a:srgbClr val="FF6600"/>
            </a:buClr>
            <a:buFont typeface="Wingdings" charset="2"/>
            <a:buChar char="v"/>
          </a:pPr>
          <a:r>
            <a:rPr lang="en-US" sz="2000" b="1" dirty="0"/>
            <a:t>In infertile women with AFS/ASRM stage I/II endometriosis, clinicians may perform intrauterine insemination with controlled ovarian stimulation, instead of expectant management, as it increases   live birth rates </a:t>
          </a:r>
          <a:r>
            <a:rPr lang="en-US" sz="2000" b="1" dirty="0">
              <a:solidFill>
                <a:srgbClr val="C00000"/>
              </a:solidFill>
            </a:rPr>
            <a:t>(Grade C)</a:t>
          </a:r>
          <a:endParaRPr lang="en-US" sz="2000" dirty="0">
            <a:solidFill>
              <a:srgbClr val="C00000"/>
            </a:solidFill>
          </a:endParaRPr>
        </a:p>
      </dgm:t>
    </dgm:pt>
    <dgm:pt modelId="{BE89EF4B-3552-5643-BB69-D9DCE95611B6}" type="parTrans" cxnId="{51725B29-B73F-8E45-B185-9D3F8585F93C}">
      <dgm:prSet/>
      <dgm:spPr/>
      <dgm:t>
        <a:bodyPr/>
        <a:lstStyle/>
        <a:p>
          <a:endParaRPr lang="en-US"/>
        </a:p>
      </dgm:t>
    </dgm:pt>
    <dgm:pt modelId="{C739D9CD-3BDC-4F49-835C-97820CA80FF5}" type="sibTrans" cxnId="{51725B29-B73F-8E45-B185-9D3F8585F93C}">
      <dgm:prSet/>
      <dgm:spPr/>
      <dgm:t>
        <a:bodyPr/>
        <a:lstStyle/>
        <a:p>
          <a:endParaRPr lang="en-US"/>
        </a:p>
      </dgm:t>
    </dgm:pt>
    <dgm:pt modelId="{753E6C7D-153E-3B44-83CB-F1456B9E7E88}">
      <dgm:prSet phldrT="[Text]" custT="1"/>
      <dgm:spPr/>
      <dgm:t>
        <a:bodyPr/>
        <a:lstStyle/>
        <a:p>
          <a:pPr>
            <a:buClr>
              <a:srgbClr val="FF6600"/>
            </a:buClr>
            <a:buFont typeface="Wingdings" charset="2"/>
            <a:buNone/>
          </a:pPr>
          <a:r>
            <a:rPr lang="en-US" sz="2000" b="1" dirty="0"/>
            <a:t>Recommended to use of ART for infertility associated with endometriosis, especially if tubal function is compromised or if there is male factor infertility, and/or other treatments have failed </a:t>
          </a:r>
          <a:r>
            <a:rPr lang="en-US" sz="2000" b="1" dirty="0">
              <a:solidFill>
                <a:srgbClr val="C00000"/>
              </a:solidFill>
            </a:rPr>
            <a:t>(GPP)</a:t>
          </a:r>
        </a:p>
      </dgm:t>
    </dgm:pt>
    <dgm:pt modelId="{32A9B315-E16E-8A4C-B7A0-408397008A78}" type="parTrans" cxnId="{C8DDF620-068A-4347-A50A-556DDFC064B8}">
      <dgm:prSet/>
      <dgm:spPr/>
      <dgm:t>
        <a:bodyPr/>
        <a:lstStyle/>
        <a:p>
          <a:endParaRPr lang="en-US"/>
        </a:p>
      </dgm:t>
    </dgm:pt>
    <dgm:pt modelId="{AF10BB86-539A-3F4B-AF8E-34D48B628975}" type="sibTrans" cxnId="{C8DDF620-068A-4347-A50A-556DDFC064B8}">
      <dgm:prSet/>
      <dgm:spPr/>
      <dgm:t>
        <a:bodyPr/>
        <a:lstStyle/>
        <a:p>
          <a:endParaRPr lang="en-US"/>
        </a:p>
      </dgm:t>
    </dgm:pt>
    <dgm:pt modelId="{4E286449-0E81-4F46-979C-316FF82B5CBA}" type="pres">
      <dgm:prSet presAssocID="{64E217C1-2BD6-2749-A4C4-B7BB669DCDBB}" presName="diagram" presStyleCnt="0">
        <dgm:presLayoutVars>
          <dgm:chPref val="1"/>
          <dgm:dir/>
          <dgm:animOne val="branch"/>
          <dgm:animLvl val="lvl"/>
          <dgm:resizeHandles/>
        </dgm:presLayoutVars>
      </dgm:prSet>
      <dgm:spPr/>
    </dgm:pt>
    <dgm:pt modelId="{2468266E-FC39-674C-AE0B-4FE2639967F0}" type="pres">
      <dgm:prSet presAssocID="{E0C3DA36-FA4B-4745-B3A5-E595B1FF9CF1}" presName="root" presStyleCnt="0"/>
      <dgm:spPr/>
    </dgm:pt>
    <dgm:pt modelId="{2571AE64-0B01-3D4A-B779-8848E62F95EB}" type="pres">
      <dgm:prSet presAssocID="{E0C3DA36-FA4B-4745-B3A5-E595B1FF9CF1}" presName="rootComposite" presStyleCnt="0"/>
      <dgm:spPr/>
    </dgm:pt>
    <dgm:pt modelId="{D714FF42-F63F-9644-8B72-B09163EF8292}" type="pres">
      <dgm:prSet presAssocID="{E0C3DA36-FA4B-4745-B3A5-E595B1FF9CF1}" presName="rootText" presStyleLbl="node1" presStyleIdx="0" presStyleCnt="1" custScaleX="146562" custLinFactNeighborX="-57624" custLinFactNeighborY="-968"/>
      <dgm:spPr/>
    </dgm:pt>
    <dgm:pt modelId="{080356FF-B4BB-2048-98D4-A5ACFCBB927C}" type="pres">
      <dgm:prSet presAssocID="{E0C3DA36-FA4B-4745-B3A5-E595B1FF9CF1}" presName="rootConnector" presStyleLbl="node1" presStyleIdx="0" presStyleCnt="1"/>
      <dgm:spPr/>
    </dgm:pt>
    <dgm:pt modelId="{A7704A63-BCF4-DB47-9A30-6F514163ED72}" type="pres">
      <dgm:prSet presAssocID="{E0C3DA36-FA4B-4745-B3A5-E595B1FF9CF1}" presName="childShape" presStyleCnt="0"/>
      <dgm:spPr/>
    </dgm:pt>
    <dgm:pt modelId="{3CB401C8-771B-604E-867D-5AB276B7907F}" type="pres">
      <dgm:prSet presAssocID="{BE89EF4B-3552-5643-BB69-D9DCE95611B6}" presName="Name13" presStyleLbl="parChTrans1D2" presStyleIdx="0" presStyleCnt="2"/>
      <dgm:spPr/>
    </dgm:pt>
    <dgm:pt modelId="{B80D362F-9E0B-4649-AAC3-197FBDF3D912}" type="pres">
      <dgm:prSet presAssocID="{29AD24D7-8C8D-9B42-90FC-A825C7DA2D7B}" presName="childText" presStyleLbl="bgAcc1" presStyleIdx="0" presStyleCnt="2" custScaleX="253654">
        <dgm:presLayoutVars>
          <dgm:bulletEnabled val="1"/>
        </dgm:presLayoutVars>
      </dgm:prSet>
      <dgm:spPr/>
    </dgm:pt>
    <dgm:pt modelId="{773992D9-A7D4-1140-A9E5-A2AADB39A8FC}" type="pres">
      <dgm:prSet presAssocID="{32A9B315-E16E-8A4C-B7A0-408397008A78}" presName="Name13" presStyleLbl="parChTrans1D2" presStyleIdx="1" presStyleCnt="2"/>
      <dgm:spPr/>
    </dgm:pt>
    <dgm:pt modelId="{66AF7E37-D34E-9C44-8326-3A72974DAD20}" type="pres">
      <dgm:prSet presAssocID="{753E6C7D-153E-3B44-83CB-F1456B9E7E88}" presName="childText" presStyleLbl="bgAcc1" presStyleIdx="1" presStyleCnt="2" custScaleX="253654">
        <dgm:presLayoutVars>
          <dgm:bulletEnabled val="1"/>
        </dgm:presLayoutVars>
      </dgm:prSet>
      <dgm:spPr/>
    </dgm:pt>
  </dgm:ptLst>
  <dgm:cxnLst>
    <dgm:cxn modelId="{A568D404-57FB-5746-B1EF-26B724DAF722}" type="presOf" srcId="{E0C3DA36-FA4B-4745-B3A5-E595B1FF9CF1}" destId="{D714FF42-F63F-9644-8B72-B09163EF8292}" srcOrd="0" destOrd="0" presId="urn:microsoft.com/office/officeart/2005/8/layout/hierarchy3"/>
    <dgm:cxn modelId="{C8DDF620-068A-4347-A50A-556DDFC064B8}" srcId="{E0C3DA36-FA4B-4745-B3A5-E595B1FF9CF1}" destId="{753E6C7D-153E-3B44-83CB-F1456B9E7E88}" srcOrd="1" destOrd="0" parTransId="{32A9B315-E16E-8A4C-B7A0-408397008A78}" sibTransId="{AF10BB86-539A-3F4B-AF8E-34D48B628975}"/>
    <dgm:cxn modelId="{51725B29-B73F-8E45-B185-9D3F8585F93C}" srcId="{E0C3DA36-FA4B-4745-B3A5-E595B1FF9CF1}" destId="{29AD24D7-8C8D-9B42-90FC-A825C7DA2D7B}" srcOrd="0" destOrd="0" parTransId="{BE89EF4B-3552-5643-BB69-D9DCE95611B6}" sibTransId="{C739D9CD-3BDC-4F49-835C-97820CA80FF5}"/>
    <dgm:cxn modelId="{5DC77341-8CF6-4749-99A8-5198A960678E}" type="presOf" srcId="{BE89EF4B-3552-5643-BB69-D9DCE95611B6}" destId="{3CB401C8-771B-604E-867D-5AB276B7907F}" srcOrd="0" destOrd="0" presId="urn:microsoft.com/office/officeart/2005/8/layout/hierarchy3"/>
    <dgm:cxn modelId="{0042E545-79AA-164D-8587-A3480384FF54}" type="presOf" srcId="{753E6C7D-153E-3B44-83CB-F1456B9E7E88}" destId="{66AF7E37-D34E-9C44-8326-3A72974DAD20}" srcOrd="0" destOrd="0" presId="urn:microsoft.com/office/officeart/2005/8/layout/hierarchy3"/>
    <dgm:cxn modelId="{1FDD7E60-1A28-E449-ACB2-A44A6EB7F627}" type="presOf" srcId="{32A9B315-E16E-8A4C-B7A0-408397008A78}" destId="{773992D9-A7D4-1140-A9E5-A2AADB39A8FC}" srcOrd="0" destOrd="0" presId="urn:microsoft.com/office/officeart/2005/8/layout/hierarchy3"/>
    <dgm:cxn modelId="{7457D56B-4358-A842-9B58-CB986FC5B05F}" type="presOf" srcId="{29AD24D7-8C8D-9B42-90FC-A825C7DA2D7B}" destId="{B80D362F-9E0B-4649-AAC3-197FBDF3D912}" srcOrd="0" destOrd="0" presId="urn:microsoft.com/office/officeart/2005/8/layout/hierarchy3"/>
    <dgm:cxn modelId="{7CC0EFCF-4943-564A-A5B5-D896CF51B6BC}" type="presOf" srcId="{64E217C1-2BD6-2749-A4C4-B7BB669DCDBB}" destId="{4E286449-0E81-4F46-979C-316FF82B5CBA}" srcOrd="0" destOrd="0" presId="urn:microsoft.com/office/officeart/2005/8/layout/hierarchy3"/>
    <dgm:cxn modelId="{294AB1EA-AB1B-7442-B957-09D294DE3876}" type="presOf" srcId="{E0C3DA36-FA4B-4745-B3A5-E595B1FF9CF1}" destId="{080356FF-B4BB-2048-98D4-A5ACFCBB927C}" srcOrd="1" destOrd="0" presId="urn:microsoft.com/office/officeart/2005/8/layout/hierarchy3"/>
    <dgm:cxn modelId="{6849A9FB-A2F0-FA4C-9786-61F701DDAF6A}" srcId="{64E217C1-2BD6-2749-A4C4-B7BB669DCDBB}" destId="{E0C3DA36-FA4B-4745-B3A5-E595B1FF9CF1}" srcOrd="0" destOrd="0" parTransId="{6A29635E-9C75-8D4E-B18E-79409AB2EE6F}" sibTransId="{D0D155EA-6C16-6642-9451-03104B47D350}"/>
    <dgm:cxn modelId="{E4CF5BB9-617D-AE42-A69C-DB06C782CA9C}" type="presParOf" srcId="{4E286449-0E81-4F46-979C-316FF82B5CBA}" destId="{2468266E-FC39-674C-AE0B-4FE2639967F0}" srcOrd="0" destOrd="0" presId="urn:microsoft.com/office/officeart/2005/8/layout/hierarchy3"/>
    <dgm:cxn modelId="{345B7ADD-2CAF-3749-99D1-4CDC9D211A76}" type="presParOf" srcId="{2468266E-FC39-674C-AE0B-4FE2639967F0}" destId="{2571AE64-0B01-3D4A-B779-8848E62F95EB}" srcOrd="0" destOrd="0" presId="urn:microsoft.com/office/officeart/2005/8/layout/hierarchy3"/>
    <dgm:cxn modelId="{DC9134C0-FA30-2148-9E50-714DA60C455F}" type="presParOf" srcId="{2571AE64-0B01-3D4A-B779-8848E62F95EB}" destId="{D714FF42-F63F-9644-8B72-B09163EF8292}" srcOrd="0" destOrd="0" presId="urn:microsoft.com/office/officeart/2005/8/layout/hierarchy3"/>
    <dgm:cxn modelId="{51D410AE-EDB5-4A4F-985C-128FDD34BA69}" type="presParOf" srcId="{2571AE64-0B01-3D4A-B779-8848E62F95EB}" destId="{080356FF-B4BB-2048-98D4-A5ACFCBB927C}" srcOrd="1" destOrd="0" presId="urn:microsoft.com/office/officeart/2005/8/layout/hierarchy3"/>
    <dgm:cxn modelId="{E25DF6C6-AFA8-8043-9FAD-9F8D31EB2A23}" type="presParOf" srcId="{2468266E-FC39-674C-AE0B-4FE2639967F0}" destId="{A7704A63-BCF4-DB47-9A30-6F514163ED72}" srcOrd="1" destOrd="0" presId="urn:microsoft.com/office/officeart/2005/8/layout/hierarchy3"/>
    <dgm:cxn modelId="{7EB6A434-EC89-6645-9047-5766E6EDE193}" type="presParOf" srcId="{A7704A63-BCF4-DB47-9A30-6F514163ED72}" destId="{3CB401C8-771B-604E-867D-5AB276B7907F}" srcOrd="0" destOrd="0" presId="urn:microsoft.com/office/officeart/2005/8/layout/hierarchy3"/>
    <dgm:cxn modelId="{F1828724-8AE5-3642-AE3E-520576D7BAB1}" type="presParOf" srcId="{A7704A63-BCF4-DB47-9A30-6F514163ED72}" destId="{B80D362F-9E0B-4649-AAC3-197FBDF3D912}" srcOrd="1" destOrd="0" presId="urn:microsoft.com/office/officeart/2005/8/layout/hierarchy3"/>
    <dgm:cxn modelId="{3DEAC3FE-972D-164D-8776-F8E122BCADC5}" type="presParOf" srcId="{A7704A63-BCF4-DB47-9A30-6F514163ED72}" destId="{773992D9-A7D4-1140-A9E5-A2AADB39A8FC}" srcOrd="2" destOrd="0" presId="urn:microsoft.com/office/officeart/2005/8/layout/hierarchy3"/>
    <dgm:cxn modelId="{0C8514A8-BD01-2D4F-A538-694584C5A964}" type="presParOf" srcId="{A7704A63-BCF4-DB47-9A30-6F514163ED72}" destId="{66AF7E37-D34E-9C44-8326-3A72974DAD20}"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1E76484-B97C-E742-ACF7-0B9A96CC6EC2}" type="doc">
      <dgm:prSet loTypeId="urn:microsoft.com/office/officeart/2005/8/layout/matrix1" loCatId="" qsTypeId="urn:microsoft.com/office/officeart/2005/8/quickstyle/simple4" qsCatId="simple" csTypeId="urn:microsoft.com/office/officeart/2005/8/colors/accent1_2" csCatId="accent1" phldr="1"/>
      <dgm:spPr/>
      <dgm:t>
        <a:bodyPr/>
        <a:lstStyle/>
        <a:p>
          <a:endParaRPr lang="en-US"/>
        </a:p>
      </dgm:t>
    </dgm:pt>
    <dgm:pt modelId="{E9D814C4-8364-894E-AECD-CD74AE9706CC}">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2400" b="1" i="0" dirty="0">
              <a:solidFill>
                <a:srgbClr val="800000"/>
              </a:solidFill>
              <a:latin typeface="+mn-lt"/>
              <a:cs typeface="Comic Sans MS"/>
            </a:rPr>
            <a:t>Lower FR, PR</a:t>
          </a:r>
        </a:p>
        <a:p>
          <a:r>
            <a:rPr lang="en-US" sz="2400" b="1" i="0" dirty="0">
              <a:solidFill>
                <a:srgbClr val="660066"/>
              </a:solidFill>
              <a:latin typeface="+mn-lt"/>
              <a:cs typeface="Comic Sans MS"/>
            </a:rPr>
            <a:t>Higher Abortion rate</a:t>
          </a:r>
        </a:p>
      </dgm:t>
    </dgm:pt>
    <dgm:pt modelId="{4B9102C2-1660-F342-B1AA-CCFCE5A7F1CA}" type="parTrans" cxnId="{03D67DEE-CE1C-AE4E-9C46-5373E4872CC5}">
      <dgm:prSet/>
      <dgm:spPr/>
      <dgm:t>
        <a:bodyPr/>
        <a:lstStyle/>
        <a:p>
          <a:endParaRPr lang="en-US"/>
        </a:p>
      </dgm:t>
    </dgm:pt>
    <dgm:pt modelId="{9AEE0018-9196-1E45-9FE8-CCB203A44700}" type="sibTrans" cxnId="{03D67DEE-CE1C-AE4E-9C46-5373E4872CC5}">
      <dgm:prSet/>
      <dgm:spPr/>
      <dgm:t>
        <a:bodyPr/>
        <a:lstStyle/>
        <a:p>
          <a:endParaRPr lang="en-US"/>
        </a:p>
      </dgm:t>
    </dgm:pt>
    <dgm:pt modelId="{9EE063F6-EA96-0C4D-A66B-F98C445A057F}">
      <dgm:prSet phldrT="[Text]" custT="1">
        <dgm:style>
          <a:lnRef idx="1">
            <a:schemeClr val="accent2"/>
          </a:lnRef>
          <a:fillRef idx="2">
            <a:schemeClr val="accent2"/>
          </a:fillRef>
          <a:effectRef idx="1">
            <a:schemeClr val="accent2"/>
          </a:effectRef>
          <a:fontRef idx="minor">
            <a:schemeClr val="dk1"/>
          </a:fontRef>
        </dgm:style>
      </dgm:prSet>
      <dgm:spPr>
        <a:solidFill>
          <a:srgbClr val="FCEEFF"/>
        </a:solidFill>
      </dgm:spPr>
      <dgm:t>
        <a:bodyPr/>
        <a:lstStyle/>
        <a:p>
          <a:r>
            <a:rPr lang="en-US" sz="2000" b="1" i="0" u="sng" dirty="0">
              <a:solidFill>
                <a:srgbClr val="C00000"/>
              </a:solidFill>
              <a:latin typeface="+mn-lt"/>
              <a:cs typeface="Comic Sans MS"/>
            </a:rPr>
            <a:t>Response to COH</a:t>
          </a:r>
        </a:p>
        <a:p>
          <a:r>
            <a:rPr lang="en-US" sz="2000" b="1" i="0" u="none" dirty="0">
              <a:solidFill>
                <a:schemeClr val="tx1"/>
              </a:solidFill>
              <a:latin typeface="+mn-lt"/>
              <a:cs typeface="Comic Sans MS"/>
            </a:rPr>
            <a:t>Lower response </a:t>
          </a:r>
        </a:p>
        <a:p>
          <a:r>
            <a:rPr lang="en-US" sz="2000" b="1" i="0" u="none" dirty="0">
              <a:solidFill>
                <a:schemeClr val="tx1"/>
              </a:solidFill>
              <a:latin typeface="+mn-lt"/>
              <a:cs typeface="Comic Sans MS"/>
            </a:rPr>
            <a:t>Higher dose of GT required</a:t>
          </a:r>
        </a:p>
        <a:p>
          <a:r>
            <a:rPr lang="en-US" sz="2000" b="1" i="0" u="none" dirty="0">
              <a:solidFill>
                <a:srgbClr val="0000FF"/>
              </a:solidFill>
              <a:latin typeface="+mn-lt"/>
              <a:cs typeface="Comic Sans MS"/>
            </a:rPr>
            <a:t>Poor response – 27 %</a:t>
          </a:r>
          <a:endParaRPr lang="en-US" sz="2000" b="1" i="0" dirty="0">
            <a:latin typeface="+mn-lt"/>
            <a:cs typeface="Comic Sans MS"/>
          </a:endParaRPr>
        </a:p>
      </dgm:t>
    </dgm:pt>
    <dgm:pt modelId="{3EC9B6F4-AB86-4847-969A-ABE110A88A2E}" type="parTrans" cxnId="{D37FC8CD-51F6-0D45-8C13-E43C9FE62B43}">
      <dgm:prSet/>
      <dgm:spPr/>
      <dgm:t>
        <a:bodyPr/>
        <a:lstStyle/>
        <a:p>
          <a:endParaRPr lang="en-US"/>
        </a:p>
      </dgm:t>
    </dgm:pt>
    <dgm:pt modelId="{E4ADCB3D-2A00-4843-AF2A-A883F043821E}" type="sibTrans" cxnId="{D37FC8CD-51F6-0D45-8C13-E43C9FE62B43}">
      <dgm:prSet/>
      <dgm:spPr/>
      <dgm:t>
        <a:bodyPr/>
        <a:lstStyle/>
        <a:p>
          <a:endParaRPr lang="en-US"/>
        </a:p>
      </dgm:t>
    </dgm:pt>
    <dgm:pt modelId="{8076A6A4-3864-3F47-A364-31B8D167B179}">
      <dgm:prSet phldrT="[Text]" custT="1">
        <dgm:style>
          <a:lnRef idx="1">
            <a:schemeClr val="accent3"/>
          </a:lnRef>
          <a:fillRef idx="2">
            <a:schemeClr val="accent3"/>
          </a:fillRef>
          <a:effectRef idx="1">
            <a:schemeClr val="accent3"/>
          </a:effectRef>
          <a:fontRef idx="minor">
            <a:schemeClr val="dk1"/>
          </a:fontRef>
        </dgm:style>
      </dgm:prSet>
      <dgm:spPr>
        <a:solidFill>
          <a:srgbClr val="DFF6FD"/>
        </a:solidFill>
      </dgm:spPr>
      <dgm:t>
        <a:bodyPr/>
        <a:lstStyle/>
        <a:p>
          <a:pPr>
            <a:lnSpc>
              <a:spcPct val="70000"/>
            </a:lnSpc>
          </a:pPr>
          <a:r>
            <a:rPr lang="en-US" sz="2000" b="1" i="0" u="sng" dirty="0">
              <a:solidFill>
                <a:srgbClr val="C30000"/>
              </a:solidFill>
              <a:latin typeface="+mn-lt"/>
              <a:cs typeface="Comic Sans MS"/>
            </a:rPr>
            <a:t>Low number of oocyte recovery due to</a:t>
          </a:r>
        </a:p>
        <a:p>
          <a:pPr>
            <a:lnSpc>
              <a:spcPct val="70000"/>
            </a:lnSpc>
          </a:pPr>
          <a:r>
            <a:rPr lang="en-US" sz="2000" b="1" i="0" u="none" dirty="0">
              <a:solidFill>
                <a:srgbClr val="0000FF"/>
              </a:solidFill>
              <a:latin typeface="+mn-lt"/>
              <a:cs typeface="Comic Sans MS"/>
            </a:rPr>
            <a:t>1.Technical difficulties  at OR due to ovarian adhesion </a:t>
          </a:r>
        </a:p>
        <a:p>
          <a:pPr>
            <a:lnSpc>
              <a:spcPct val="70000"/>
            </a:lnSpc>
          </a:pPr>
          <a:r>
            <a:rPr lang="en-US" sz="2000" b="1" i="0" u="none" dirty="0">
              <a:solidFill>
                <a:srgbClr val="660066"/>
              </a:solidFill>
              <a:latin typeface="+mn-lt"/>
              <a:cs typeface="Comic Sans MS"/>
            </a:rPr>
            <a:t>2.Ovarian endometriosis affect follicular recruitment</a:t>
          </a:r>
        </a:p>
        <a:p>
          <a:pPr>
            <a:lnSpc>
              <a:spcPct val="70000"/>
            </a:lnSpc>
          </a:pPr>
          <a:r>
            <a:rPr lang="en-US" altLang="zh-CN" sz="2000" b="1" i="0" u="none" dirty="0">
              <a:solidFill>
                <a:srgbClr val="000090"/>
              </a:solidFill>
              <a:latin typeface="+mn-lt"/>
              <a:ea typeface="SimSun" pitchFamily="2" charset="-122"/>
              <a:cs typeface="Comic Sans MS"/>
            </a:rPr>
            <a:t>3.Cytokines specific to endometriosis affects ovarian response to medications </a:t>
          </a:r>
          <a:endParaRPr lang="en-US" sz="2000" b="1" i="0" dirty="0">
            <a:solidFill>
              <a:srgbClr val="000090"/>
            </a:solidFill>
            <a:latin typeface="+mn-lt"/>
            <a:cs typeface="Comic Sans MS"/>
          </a:endParaRPr>
        </a:p>
      </dgm:t>
    </dgm:pt>
    <dgm:pt modelId="{BD1D8CD7-8A13-E441-898E-581F4047F776}" type="parTrans" cxnId="{6162214C-9058-FA4A-BEBC-F78293F71D24}">
      <dgm:prSet/>
      <dgm:spPr/>
      <dgm:t>
        <a:bodyPr/>
        <a:lstStyle/>
        <a:p>
          <a:endParaRPr lang="en-US"/>
        </a:p>
      </dgm:t>
    </dgm:pt>
    <dgm:pt modelId="{DF6A6B7E-632D-574E-9272-D83334D39F8F}" type="sibTrans" cxnId="{6162214C-9058-FA4A-BEBC-F78293F71D24}">
      <dgm:prSet/>
      <dgm:spPr/>
      <dgm:t>
        <a:bodyPr/>
        <a:lstStyle/>
        <a:p>
          <a:endParaRPr lang="en-US"/>
        </a:p>
      </dgm:t>
    </dgm:pt>
    <dgm:pt modelId="{091B456E-2317-4F4B-9812-E8CA1931A68F}">
      <dgm:prSet phldrT="[Text]" custT="1">
        <dgm:style>
          <a:lnRef idx="1">
            <a:schemeClr val="accent3"/>
          </a:lnRef>
          <a:fillRef idx="2">
            <a:schemeClr val="accent3"/>
          </a:fillRef>
          <a:effectRef idx="1">
            <a:schemeClr val="accent3"/>
          </a:effectRef>
          <a:fontRef idx="minor">
            <a:schemeClr val="dk1"/>
          </a:fontRef>
        </dgm:style>
      </dgm:prSet>
      <dgm:spPr>
        <a:solidFill>
          <a:srgbClr val="DFF6FD"/>
        </a:solidFill>
      </dgm:spPr>
      <dgm:t>
        <a:bodyPr/>
        <a:lstStyle/>
        <a:p>
          <a:pPr>
            <a:lnSpc>
              <a:spcPct val="80000"/>
            </a:lnSpc>
          </a:pPr>
          <a:r>
            <a:rPr lang="en-US" sz="2000" b="1" i="0" dirty="0">
              <a:solidFill>
                <a:srgbClr val="0000D4"/>
              </a:solidFill>
              <a:latin typeface="+mn-lt"/>
              <a:cs typeface="Comic Sans MS"/>
            </a:rPr>
            <a:t>Surgery may involve removal of           normal ovarian cortex, depleting the number of germ cells and reducing ovarian reserve                                               </a:t>
          </a:r>
          <a:r>
            <a:rPr lang="en-US" sz="1600" b="1" i="1" dirty="0">
              <a:solidFill>
                <a:srgbClr val="008000"/>
              </a:solidFill>
              <a:latin typeface="+mn-lt"/>
              <a:cs typeface="Comic Sans MS"/>
            </a:rPr>
            <a:t>(</a:t>
          </a:r>
          <a:r>
            <a:rPr lang="en-US" sz="1600" b="1" i="1" dirty="0" err="1">
              <a:solidFill>
                <a:srgbClr val="008000"/>
              </a:solidFill>
              <a:latin typeface="+mn-lt"/>
              <a:cs typeface="Comic Sans MS"/>
            </a:rPr>
            <a:t>Oktay</a:t>
          </a:r>
          <a:r>
            <a:rPr lang="en-US" sz="1600" b="1" i="1" dirty="0">
              <a:solidFill>
                <a:srgbClr val="008000"/>
              </a:solidFill>
              <a:latin typeface="+mn-lt"/>
              <a:cs typeface="Comic Sans MS"/>
            </a:rPr>
            <a:t> et al., 2001; Martin and O’Conner, 2003) </a:t>
          </a:r>
          <a:endParaRPr lang="en-US" sz="2000" b="1" i="1" dirty="0">
            <a:solidFill>
              <a:srgbClr val="008000"/>
            </a:solidFill>
            <a:latin typeface="+mn-lt"/>
            <a:cs typeface="Comic Sans MS"/>
          </a:endParaRPr>
        </a:p>
        <a:p>
          <a:pPr>
            <a:lnSpc>
              <a:spcPct val="80000"/>
            </a:lnSpc>
          </a:pPr>
          <a:r>
            <a:rPr lang="en-US" sz="2000" b="1" i="0" dirty="0">
              <a:solidFill>
                <a:srgbClr val="660066"/>
              </a:solidFill>
              <a:latin typeface="+mn-lt"/>
              <a:cs typeface="Comic Sans MS"/>
            </a:rPr>
            <a:t>After a laparoscopic excision of bilateral endometrioma incidence POF is 0.6−6.8%</a:t>
          </a:r>
          <a:r>
            <a:rPr lang="en-US" sz="2000" b="1" i="0" dirty="0">
              <a:latin typeface="+mn-lt"/>
              <a:cs typeface="Comic Sans MS"/>
            </a:rPr>
            <a:t>               </a:t>
          </a:r>
          <a:r>
            <a:rPr lang="en-US" sz="1600" b="1" i="0" dirty="0">
              <a:solidFill>
                <a:srgbClr val="008000"/>
              </a:solidFill>
              <a:latin typeface="+mn-lt"/>
              <a:cs typeface="Comic Sans MS"/>
            </a:rPr>
            <a:t>(</a:t>
          </a:r>
          <a:r>
            <a:rPr lang="en-US" sz="1600" b="1" i="1" dirty="0" err="1">
              <a:solidFill>
                <a:srgbClr val="008000"/>
              </a:solidFill>
              <a:latin typeface="+mn-lt"/>
              <a:cs typeface="Comic Sans MS"/>
            </a:rPr>
            <a:t>Busacca</a:t>
          </a:r>
          <a:r>
            <a:rPr lang="en-US" sz="1600" b="1" i="1" dirty="0">
              <a:solidFill>
                <a:srgbClr val="008000"/>
              </a:solidFill>
              <a:latin typeface="+mn-lt"/>
              <a:cs typeface="Comic Sans MS"/>
            </a:rPr>
            <a:t> et al., 2006)</a:t>
          </a:r>
          <a:endParaRPr lang="en-US" sz="1600" b="1" i="1" dirty="0">
            <a:latin typeface="+mn-lt"/>
            <a:cs typeface="Comic Sans MS"/>
          </a:endParaRPr>
        </a:p>
        <a:p>
          <a:pPr>
            <a:lnSpc>
              <a:spcPct val="80000"/>
            </a:lnSpc>
          </a:pPr>
          <a:r>
            <a:rPr lang="en-US" sz="2000" b="1" i="0" dirty="0">
              <a:solidFill>
                <a:schemeClr val="tx1"/>
              </a:solidFill>
              <a:latin typeface="+mn-lt"/>
              <a:cs typeface="Comic Sans MS"/>
            </a:rPr>
            <a:t>Incidence higher with repeated ovarian surgery in recurrent and severe endometriosis</a:t>
          </a:r>
          <a:endParaRPr lang="en-US" sz="2000" b="1" i="0" u="none" dirty="0">
            <a:solidFill>
              <a:schemeClr val="tx1"/>
            </a:solidFill>
            <a:latin typeface="+mn-lt"/>
            <a:cs typeface="Comic Sans MS"/>
          </a:endParaRPr>
        </a:p>
      </dgm:t>
    </dgm:pt>
    <dgm:pt modelId="{B10BC624-CC36-3344-9648-2818E495503D}" type="parTrans" cxnId="{3EB9F0E2-148B-0D46-B326-4542791FF0AC}">
      <dgm:prSet/>
      <dgm:spPr/>
      <dgm:t>
        <a:bodyPr/>
        <a:lstStyle/>
        <a:p>
          <a:endParaRPr lang="en-US"/>
        </a:p>
      </dgm:t>
    </dgm:pt>
    <dgm:pt modelId="{4BFD6256-47D6-B44F-8C46-4570C83A1D0E}" type="sibTrans" cxnId="{3EB9F0E2-148B-0D46-B326-4542791FF0AC}">
      <dgm:prSet/>
      <dgm:spPr/>
      <dgm:t>
        <a:bodyPr/>
        <a:lstStyle/>
        <a:p>
          <a:endParaRPr lang="en-US"/>
        </a:p>
      </dgm:t>
    </dgm:pt>
    <dgm:pt modelId="{E8632FBC-1FFA-804D-83F6-F6DA6125C613}">
      <dgm:prSet phldrT="[Text]" custT="1">
        <dgm:style>
          <a:lnRef idx="1">
            <a:schemeClr val="accent2"/>
          </a:lnRef>
          <a:fillRef idx="2">
            <a:schemeClr val="accent2"/>
          </a:fillRef>
          <a:effectRef idx="1">
            <a:schemeClr val="accent2"/>
          </a:effectRef>
          <a:fontRef idx="minor">
            <a:schemeClr val="dk1"/>
          </a:fontRef>
        </dgm:style>
      </dgm:prSet>
      <dgm:spPr>
        <a:solidFill>
          <a:srgbClr val="FCEEFF"/>
        </a:solidFill>
      </dgm:spPr>
      <dgm:t>
        <a:bodyPr/>
        <a:lstStyle/>
        <a:p>
          <a:r>
            <a:rPr lang="en-US" sz="2000" b="1" i="0" dirty="0">
              <a:solidFill>
                <a:srgbClr val="FF0000"/>
              </a:solidFill>
              <a:latin typeface="+mn-lt"/>
              <a:cs typeface="Comic Sans MS"/>
            </a:rPr>
            <a:t>Surgery can also impair the blood supply to the ovaries                                                                             </a:t>
          </a:r>
          <a:r>
            <a:rPr lang="en-US" sz="1600" b="1" i="1" dirty="0">
              <a:solidFill>
                <a:srgbClr val="008000"/>
              </a:solidFill>
              <a:latin typeface="+mn-lt"/>
              <a:cs typeface="Comic Sans MS"/>
            </a:rPr>
            <a:t>(</a:t>
          </a:r>
          <a:r>
            <a:rPr lang="en-US" sz="1600" b="1" i="1" dirty="0" err="1">
              <a:solidFill>
                <a:srgbClr val="008000"/>
              </a:solidFill>
              <a:latin typeface="+mn-lt"/>
              <a:cs typeface="Comic Sans MS"/>
            </a:rPr>
            <a:t>Busacca</a:t>
          </a:r>
          <a:r>
            <a:rPr lang="en-US" sz="1600" b="1" i="1" dirty="0">
              <a:solidFill>
                <a:srgbClr val="008000"/>
              </a:solidFill>
              <a:latin typeface="+mn-lt"/>
              <a:cs typeface="Comic Sans MS"/>
            </a:rPr>
            <a:t> et al., 2006; Reich and </a:t>
          </a:r>
          <a:r>
            <a:rPr lang="en-US" sz="1600" b="1" i="1" dirty="0" err="1">
              <a:solidFill>
                <a:srgbClr val="008000"/>
              </a:solidFill>
              <a:latin typeface="+mn-lt"/>
              <a:cs typeface="Comic Sans MS"/>
            </a:rPr>
            <a:t>Abrao</a:t>
          </a:r>
          <a:r>
            <a:rPr lang="en-US" sz="1600" b="1" i="1" dirty="0">
              <a:solidFill>
                <a:srgbClr val="008000"/>
              </a:solidFill>
              <a:latin typeface="+mn-lt"/>
              <a:cs typeface="Comic Sans MS"/>
            </a:rPr>
            <a:t>, 2006)</a:t>
          </a:r>
          <a:endParaRPr lang="en-US" sz="1600" b="1" i="1" dirty="0">
            <a:latin typeface="+mn-lt"/>
            <a:cs typeface="Comic Sans MS"/>
          </a:endParaRPr>
        </a:p>
        <a:p>
          <a:r>
            <a:rPr lang="en-US" sz="2000" b="1" i="0" dirty="0">
              <a:solidFill>
                <a:schemeClr val="tx1"/>
              </a:solidFill>
              <a:latin typeface="+mn-lt"/>
              <a:cs typeface="Comic Sans MS"/>
            </a:rPr>
            <a:t>Ovulation occurs </a:t>
          </a:r>
          <a:r>
            <a:rPr lang="en-US" sz="2000" b="1" i="0" dirty="0">
              <a:latin typeface="+mn-lt"/>
              <a:cs typeface="Comic Sans MS"/>
            </a:rPr>
            <a:t>less frequently on the operated sites                                                                                                </a:t>
          </a:r>
          <a:r>
            <a:rPr lang="en-US" sz="1600" b="1" i="1" dirty="0">
              <a:solidFill>
                <a:srgbClr val="008000"/>
              </a:solidFill>
              <a:latin typeface="+mn-lt"/>
              <a:cs typeface="Comic Sans MS"/>
            </a:rPr>
            <a:t>(La Torre et al., 1998; </a:t>
          </a:r>
          <a:r>
            <a:rPr lang="en-US" sz="1600" b="1" i="1" dirty="0" err="1">
              <a:solidFill>
                <a:srgbClr val="008000"/>
              </a:solidFill>
              <a:latin typeface="+mn-lt"/>
              <a:cs typeface="Comic Sans MS"/>
            </a:rPr>
            <a:t>Loh</a:t>
          </a:r>
          <a:r>
            <a:rPr lang="en-US" sz="1600" b="1" i="1" dirty="0">
              <a:solidFill>
                <a:srgbClr val="008000"/>
              </a:solidFill>
              <a:latin typeface="+mn-lt"/>
              <a:cs typeface="Comic Sans MS"/>
            </a:rPr>
            <a:t> et al., 1999; </a:t>
          </a:r>
          <a:r>
            <a:rPr lang="en-US" sz="1600" b="1" i="1" dirty="0" err="1">
              <a:solidFill>
                <a:srgbClr val="008000"/>
              </a:solidFill>
              <a:latin typeface="+mn-lt"/>
              <a:cs typeface="Comic Sans MS"/>
            </a:rPr>
            <a:t>Candiani</a:t>
          </a:r>
          <a:r>
            <a:rPr lang="en-US" sz="1600" b="1" i="1" dirty="0">
              <a:solidFill>
                <a:srgbClr val="008000"/>
              </a:solidFill>
              <a:latin typeface="+mn-lt"/>
              <a:cs typeface="Comic Sans MS"/>
            </a:rPr>
            <a:t> et al., 2005)</a:t>
          </a:r>
          <a:endParaRPr lang="en-US" sz="1600" b="1" i="1" dirty="0">
            <a:latin typeface="+mn-lt"/>
            <a:cs typeface="Comic Sans MS"/>
          </a:endParaRPr>
        </a:p>
        <a:p>
          <a:r>
            <a:rPr lang="en-US" sz="2000" b="1" i="0" dirty="0">
              <a:solidFill>
                <a:srgbClr val="0000D4"/>
              </a:solidFill>
              <a:latin typeface="+mn-lt"/>
              <a:cs typeface="Comic Sans MS"/>
            </a:rPr>
            <a:t>Fertility preservation was first reported in a young woman with endometriosis in 2007                             </a:t>
          </a:r>
          <a:r>
            <a:rPr lang="en-US" sz="1600" b="1" i="1" dirty="0">
              <a:solidFill>
                <a:srgbClr val="008000"/>
              </a:solidFill>
              <a:latin typeface="+mn-lt"/>
              <a:cs typeface="Comic Sans MS"/>
            </a:rPr>
            <a:t>(</a:t>
          </a:r>
          <a:r>
            <a:rPr lang="en-US" sz="1600" b="1" i="1" dirty="0" err="1">
              <a:solidFill>
                <a:srgbClr val="008000"/>
              </a:solidFill>
              <a:latin typeface="+mn-lt"/>
              <a:cs typeface="Comic Sans MS"/>
            </a:rPr>
            <a:t>Elizur</a:t>
          </a:r>
          <a:r>
            <a:rPr lang="en-US" sz="1600" b="1" i="1" dirty="0">
              <a:solidFill>
                <a:srgbClr val="008000"/>
              </a:solidFill>
              <a:latin typeface="+mn-lt"/>
              <a:cs typeface="Comic Sans MS"/>
            </a:rPr>
            <a:t> et al., 2007) </a:t>
          </a:r>
          <a:endParaRPr lang="en-US" altLang="zh-CN" sz="2000" b="1" i="1" u="none" dirty="0">
            <a:solidFill>
              <a:srgbClr val="000090"/>
            </a:solidFill>
            <a:latin typeface="+mn-lt"/>
            <a:ea typeface="SimSun" pitchFamily="2" charset="-122"/>
            <a:cs typeface="Comic Sans MS"/>
          </a:endParaRPr>
        </a:p>
      </dgm:t>
    </dgm:pt>
    <dgm:pt modelId="{B8A8A430-7CF4-3C45-AAEC-9F0198939DDB}" type="parTrans" cxnId="{8F53169F-D6A2-AC4D-B827-1EF5BBB689CC}">
      <dgm:prSet/>
      <dgm:spPr/>
      <dgm:t>
        <a:bodyPr/>
        <a:lstStyle/>
        <a:p>
          <a:endParaRPr lang="en-US"/>
        </a:p>
      </dgm:t>
    </dgm:pt>
    <dgm:pt modelId="{FB7927D4-31AB-8D46-A3B8-A9B6016FE156}" type="sibTrans" cxnId="{8F53169F-D6A2-AC4D-B827-1EF5BBB689CC}">
      <dgm:prSet/>
      <dgm:spPr/>
      <dgm:t>
        <a:bodyPr/>
        <a:lstStyle/>
        <a:p>
          <a:endParaRPr lang="en-US"/>
        </a:p>
      </dgm:t>
    </dgm:pt>
    <dgm:pt modelId="{028AA5C6-2C27-8548-BBEF-CFC292304172}" type="pres">
      <dgm:prSet presAssocID="{71E76484-B97C-E742-ACF7-0B9A96CC6EC2}" presName="diagram" presStyleCnt="0">
        <dgm:presLayoutVars>
          <dgm:chMax val="1"/>
          <dgm:dir/>
          <dgm:animLvl val="ctr"/>
          <dgm:resizeHandles val="exact"/>
        </dgm:presLayoutVars>
      </dgm:prSet>
      <dgm:spPr/>
    </dgm:pt>
    <dgm:pt modelId="{A54BBA8A-9904-7A46-A2ED-195FFE74C5D6}" type="pres">
      <dgm:prSet presAssocID="{71E76484-B97C-E742-ACF7-0B9A96CC6EC2}" presName="matrix" presStyleCnt="0"/>
      <dgm:spPr/>
    </dgm:pt>
    <dgm:pt modelId="{D0733AB8-481C-7C4B-AA8B-20B99488EFC8}" type="pres">
      <dgm:prSet presAssocID="{71E76484-B97C-E742-ACF7-0B9A96CC6EC2}" presName="tile1" presStyleLbl="node1" presStyleIdx="0" presStyleCnt="4" custScaleY="91004" custLinFactNeighborY="-452"/>
      <dgm:spPr/>
    </dgm:pt>
    <dgm:pt modelId="{2A0B563A-E518-B54B-AAD1-A3BCD7475E75}" type="pres">
      <dgm:prSet presAssocID="{71E76484-B97C-E742-ACF7-0B9A96CC6EC2}" presName="tile1text" presStyleLbl="node1" presStyleIdx="0" presStyleCnt="4">
        <dgm:presLayoutVars>
          <dgm:chMax val="0"/>
          <dgm:chPref val="0"/>
          <dgm:bulletEnabled val="1"/>
        </dgm:presLayoutVars>
      </dgm:prSet>
      <dgm:spPr/>
    </dgm:pt>
    <dgm:pt modelId="{65F77D71-9A67-F244-92D5-C31F4FAA62F5}" type="pres">
      <dgm:prSet presAssocID="{71E76484-B97C-E742-ACF7-0B9A96CC6EC2}" presName="tile2" presStyleLbl="node1" presStyleIdx="1" presStyleCnt="4" custScaleY="91004"/>
      <dgm:spPr/>
    </dgm:pt>
    <dgm:pt modelId="{A6B2B4D2-932E-3F44-AFC2-10D10F3E7791}" type="pres">
      <dgm:prSet presAssocID="{71E76484-B97C-E742-ACF7-0B9A96CC6EC2}" presName="tile2text" presStyleLbl="node1" presStyleIdx="1" presStyleCnt="4">
        <dgm:presLayoutVars>
          <dgm:chMax val="0"/>
          <dgm:chPref val="0"/>
          <dgm:bulletEnabled val="1"/>
        </dgm:presLayoutVars>
      </dgm:prSet>
      <dgm:spPr/>
    </dgm:pt>
    <dgm:pt modelId="{FE608456-D291-4F45-8D22-276F69DF65E4}" type="pres">
      <dgm:prSet presAssocID="{71E76484-B97C-E742-ACF7-0B9A96CC6EC2}" presName="tile3" presStyleLbl="node1" presStyleIdx="2" presStyleCnt="4" custScaleY="115812" custLinFactNeighborX="-2723" custLinFactNeighborY="2619"/>
      <dgm:spPr/>
    </dgm:pt>
    <dgm:pt modelId="{D528E317-C9DC-B64F-BE95-B34061DE0FB9}" type="pres">
      <dgm:prSet presAssocID="{71E76484-B97C-E742-ACF7-0B9A96CC6EC2}" presName="tile3text" presStyleLbl="node1" presStyleIdx="2" presStyleCnt="4">
        <dgm:presLayoutVars>
          <dgm:chMax val="0"/>
          <dgm:chPref val="0"/>
          <dgm:bulletEnabled val="1"/>
        </dgm:presLayoutVars>
      </dgm:prSet>
      <dgm:spPr/>
    </dgm:pt>
    <dgm:pt modelId="{93799970-BE20-9E4F-BABC-1D54DC578165}" type="pres">
      <dgm:prSet presAssocID="{71E76484-B97C-E742-ACF7-0B9A96CC6EC2}" presName="tile4" presStyleLbl="node1" presStyleIdx="3" presStyleCnt="4" custScaleY="117992" custLinFactNeighborY="-1090"/>
      <dgm:spPr/>
    </dgm:pt>
    <dgm:pt modelId="{DF15719B-5836-B34B-B7DE-E16D62F36059}" type="pres">
      <dgm:prSet presAssocID="{71E76484-B97C-E742-ACF7-0B9A96CC6EC2}" presName="tile4text" presStyleLbl="node1" presStyleIdx="3" presStyleCnt="4">
        <dgm:presLayoutVars>
          <dgm:chMax val="0"/>
          <dgm:chPref val="0"/>
          <dgm:bulletEnabled val="1"/>
        </dgm:presLayoutVars>
      </dgm:prSet>
      <dgm:spPr/>
    </dgm:pt>
    <dgm:pt modelId="{DD293AE9-15C6-8F42-B32C-4D3ABADF78C6}" type="pres">
      <dgm:prSet presAssocID="{71E76484-B97C-E742-ACF7-0B9A96CC6EC2}" presName="centerTile" presStyleLbl="fgShp" presStyleIdx="0" presStyleCnt="1" custScaleX="105948" custScaleY="77059" custLinFactNeighborX="12682" custLinFactNeighborY="-7782">
        <dgm:presLayoutVars>
          <dgm:chMax val="0"/>
          <dgm:chPref val="0"/>
        </dgm:presLayoutVars>
      </dgm:prSet>
      <dgm:spPr/>
    </dgm:pt>
  </dgm:ptLst>
  <dgm:cxnLst>
    <dgm:cxn modelId="{5F54A61D-9DAA-4844-9BE7-8B8763040829}" type="presOf" srcId="{8076A6A4-3864-3F47-A364-31B8D167B179}" destId="{A6B2B4D2-932E-3F44-AFC2-10D10F3E7791}" srcOrd="1" destOrd="0" presId="urn:microsoft.com/office/officeart/2005/8/layout/matrix1"/>
    <dgm:cxn modelId="{4BEDE724-DDE1-864D-AE9C-E277BBBE2554}" type="presOf" srcId="{E9D814C4-8364-894E-AECD-CD74AE9706CC}" destId="{DD293AE9-15C6-8F42-B32C-4D3ABADF78C6}" srcOrd="0" destOrd="0" presId="urn:microsoft.com/office/officeart/2005/8/layout/matrix1"/>
    <dgm:cxn modelId="{20864E28-74E1-CA4B-9E53-258134263BC7}" type="presOf" srcId="{8076A6A4-3864-3F47-A364-31B8D167B179}" destId="{65F77D71-9A67-F244-92D5-C31F4FAA62F5}" srcOrd="0" destOrd="0" presId="urn:microsoft.com/office/officeart/2005/8/layout/matrix1"/>
    <dgm:cxn modelId="{6162214C-9058-FA4A-BEBC-F78293F71D24}" srcId="{E9D814C4-8364-894E-AECD-CD74AE9706CC}" destId="{8076A6A4-3864-3F47-A364-31B8D167B179}" srcOrd="1" destOrd="0" parTransId="{BD1D8CD7-8A13-E441-898E-581F4047F776}" sibTransId="{DF6A6B7E-632D-574E-9272-D83334D39F8F}"/>
    <dgm:cxn modelId="{BE81D65C-82AE-8E45-9BAD-4A112E68506A}" type="presOf" srcId="{71E76484-B97C-E742-ACF7-0B9A96CC6EC2}" destId="{028AA5C6-2C27-8548-BBEF-CFC292304172}" srcOrd="0" destOrd="0" presId="urn:microsoft.com/office/officeart/2005/8/layout/matrix1"/>
    <dgm:cxn modelId="{8F53169F-D6A2-AC4D-B827-1EF5BBB689CC}" srcId="{E9D814C4-8364-894E-AECD-CD74AE9706CC}" destId="{E8632FBC-1FFA-804D-83F6-F6DA6125C613}" srcOrd="3" destOrd="0" parTransId="{B8A8A430-7CF4-3C45-AAEC-9F0198939DDB}" sibTransId="{FB7927D4-31AB-8D46-A3B8-A9B6016FE156}"/>
    <dgm:cxn modelId="{BCCC9CB1-1B4A-0B43-B486-B676E0B54637}" type="presOf" srcId="{E8632FBC-1FFA-804D-83F6-F6DA6125C613}" destId="{93799970-BE20-9E4F-BABC-1D54DC578165}" srcOrd="0" destOrd="0" presId="urn:microsoft.com/office/officeart/2005/8/layout/matrix1"/>
    <dgm:cxn modelId="{05567ABD-9F04-6649-B972-A283F4130382}" type="presOf" srcId="{E8632FBC-1FFA-804D-83F6-F6DA6125C613}" destId="{DF15719B-5836-B34B-B7DE-E16D62F36059}" srcOrd="1" destOrd="0" presId="urn:microsoft.com/office/officeart/2005/8/layout/matrix1"/>
    <dgm:cxn modelId="{3DAC93C6-F84F-A446-A7F9-236AE2FC3193}" type="presOf" srcId="{9EE063F6-EA96-0C4D-A66B-F98C445A057F}" destId="{2A0B563A-E518-B54B-AAD1-A3BCD7475E75}" srcOrd="1" destOrd="0" presId="urn:microsoft.com/office/officeart/2005/8/layout/matrix1"/>
    <dgm:cxn modelId="{D37FC8CD-51F6-0D45-8C13-E43C9FE62B43}" srcId="{E9D814C4-8364-894E-AECD-CD74AE9706CC}" destId="{9EE063F6-EA96-0C4D-A66B-F98C445A057F}" srcOrd="0" destOrd="0" parTransId="{3EC9B6F4-AB86-4847-969A-ABE110A88A2E}" sibTransId="{E4ADCB3D-2A00-4843-AF2A-A883F043821E}"/>
    <dgm:cxn modelId="{3EB9F0E2-148B-0D46-B326-4542791FF0AC}" srcId="{E9D814C4-8364-894E-AECD-CD74AE9706CC}" destId="{091B456E-2317-4F4B-9812-E8CA1931A68F}" srcOrd="2" destOrd="0" parTransId="{B10BC624-CC36-3344-9648-2818E495503D}" sibTransId="{4BFD6256-47D6-B44F-8C46-4570C83A1D0E}"/>
    <dgm:cxn modelId="{03D67DEE-CE1C-AE4E-9C46-5373E4872CC5}" srcId="{71E76484-B97C-E742-ACF7-0B9A96CC6EC2}" destId="{E9D814C4-8364-894E-AECD-CD74AE9706CC}" srcOrd="0" destOrd="0" parTransId="{4B9102C2-1660-F342-B1AA-CCFCE5A7F1CA}" sibTransId="{9AEE0018-9196-1E45-9FE8-CCB203A44700}"/>
    <dgm:cxn modelId="{831855F7-C0D0-1948-BBBB-132EC8270481}" type="presOf" srcId="{091B456E-2317-4F4B-9812-E8CA1931A68F}" destId="{FE608456-D291-4F45-8D22-276F69DF65E4}" srcOrd="0" destOrd="0" presId="urn:microsoft.com/office/officeart/2005/8/layout/matrix1"/>
    <dgm:cxn modelId="{19E175FA-6EBF-F44A-B18F-1036F78C6D97}" type="presOf" srcId="{9EE063F6-EA96-0C4D-A66B-F98C445A057F}" destId="{D0733AB8-481C-7C4B-AA8B-20B99488EFC8}" srcOrd="0" destOrd="0" presId="urn:microsoft.com/office/officeart/2005/8/layout/matrix1"/>
    <dgm:cxn modelId="{49D133FB-8088-1545-A033-34C5E69C93E5}" type="presOf" srcId="{091B456E-2317-4F4B-9812-E8CA1931A68F}" destId="{D528E317-C9DC-B64F-BE95-B34061DE0FB9}" srcOrd="1" destOrd="0" presId="urn:microsoft.com/office/officeart/2005/8/layout/matrix1"/>
    <dgm:cxn modelId="{F74AFC81-3215-EC40-B676-4ECA48BCE99B}" type="presParOf" srcId="{028AA5C6-2C27-8548-BBEF-CFC292304172}" destId="{A54BBA8A-9904-7A46-A2ED-195FFE74C5D6}" srcOrd="0" destOrd="0" presId="urn:microsoft.com/office/officeart/2005/8/layout/matrix1"/>
    <dgm:cxn modelId="{2E9DFE7F-AD21-974D-9D1C-BA672EDD64D8}" type="presParOf" srcId="{A54BBA8A-9904-7A46-A2ED-195FFE74C5D6}" destId="{D0733AB8-481C-7C4B-AA8B-20B99488EFC8}" srcOrd="0" destOrd="0" presId="urn:microsoft.com/office/officeart/2005/8/layout/matrix1"/>
    <dgm:cxn modelId="{3A61AEE2-6ED1-D64F-AE1C-EFFA888A61F5}" type="presParOf" srcId="{A54BBA8A-9904-7A46-A2ED-195FFE74C5D6}" destId="{2A0B563A-E518-B54B-AAD1-A3BCD7475E75}" srcOrd="1" destOrd="0" presId="urn:microsoft.com/office/officeart/2005/8/layout/matrix1"/>
    <dgm:cxn modelId="{E6779EF6-B2EE-6943-AFF3-533102867745}" type="presParOf" srcId="{A54BBA8A-9904-7A46-A2ED-195FFE74C5D6}" destId="{65F77D71-9A67-F244-92D5-C31F4FAA62F5}" srcOrd="2" destOrd="0" presId="urn:microsoft.com/office/officeart/2005/8/layout/matrix1"/>
    <dgm:cxn modelId="{DF561F57-2ED4-6C4C-A2AB-4CB61AF65335}" type="presParOf" srcId="{A54BBA8A-9904-7A46-A2ED-195FFE74C5D6}" destId="{A6B2B4D2-932E-3F44-AFC2-10D10F3E7791}" srcOrd="3" destOrd="0" presId="urn:microsoft.com/office/officeart/2005/8/layout/matrix1"/>
    <dgm:cxn modelId="{CA10C4BE-03DB-6C4D-80D1-36D9BBB2A35A}" type="presParOf" srcId="{A54BBA8A-9904-7A46-A2ED-195FFE74C5D6}" destId="{FE608456-D291-4F45-8D22-276F69DF65E4}" srcOrd="4" destOrd="0" presId="urn:microsoft.com/office/officeart/2005/8/layout/matrix1"/>
    <dgm:cxn modelId="{C19D5914-E57C-814D-98CF-D1E99BC493FE}" type="presParOf" srcId="{A54BBA8A-9904-7A46-A2ED-195FFE74C5D6}" destId="{D528E317-C9DC-B64F-BE95-B34061DE0FB9}" srcOrd="5" destOrd="0" presId="urn:microsoft.com/office/officeart/2005/8/layout/matrix1"/>
    <dgm:cxn modelId="{E6C8E223-5137-C640-A6A5-B108A0490AA8}" type="presParOf" srcId="{A54BBA8A-9904-7A46-A2ED-195FFE74C5D6}" destId="{93799970-BE20-9E4F-BABC-1D54DC578165}" srcOrd="6" destOrd="0" presId="urn:microsoft.com/office/officeart/2005/8/layout/matrix1"/>
    <dgm:cxn modelId="{816F346F-398F-E447-9706-1B1142C6EC5D}" type="presParOf" srcId="{A54BBA8A-9904-7A46-A2ED-195FFE74C5D6}" destId="{DF15719B-5836-B34B-B7DE-E16D62F36059}" srcOrd="7" destOrd="0" presId="urn:microsoft.com/office/officeart/2005/8/layout/matrix1"/>
    <dgm:cxn modelId="{F706AACE-0F70-0744-8234-F4F1BDE7A821}" type="presParOf" srcId="{028AA5C6-2C27-8548-BBEF-CFC292304172}" destId="{DD293AE9-15C6-8F42-B32C-4D3ABADF78C6}"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6BB98C1-C43D-AA43-83FA-DB75D06278FF}" type="doc">
      <dgm:prSet loTypeId="urn:microsoft.com/office/officeart/2005/8/layout/matrix2" loCatId="" qsTypeId="urn:microsoft.com/office/officeart/2005/8/quickstyle/simple3" qsCatId="simple" csTypeId="urn:microsoft.com/office/officeart/2005/8/colors/colorful4" csCatId="colorful" phldr="1"/>
      <dgm:spPr/>
      <dgm:t>
        <a:bodyPr/>
        <a:lstStyle/>
        <a:p>
          <a:endParaRPr lang="en-US"/>
        </a:p>
      </dgm:t>
    </dgm:pt>
    <dgm:pt modelId="{8AE261F4-8503-3341-AADF-8EAA3B88203C}">
      <dgm:prSet phldrT="[Text]" custT="1"/>
      <dgm:spPr/>
      <dgm:t>
        <a:bodyPr/>
        <a:lstStyle/>
        <a:p>
          <a:r>
            <a:rPr lang="en-US" sz="2000" b="1" i="0" dirty="0">
              <a:solidFill>
                <a:srgbClr val="000090"/>
              </a:solidFill>
              <a:latin typeface="+mn-lt"/>
              <a:cs typeface="Comic Sans MS"/>
            </a:rPr>
            <a:t>Endometriosis is an estrogen-dependent </a:t>
          </a:r>
          <a:r>
            <a:rPr lang="en-US" sz="2000" b="1" i="0" dirty="0">
              <a:latin typeface="+mn-lt"/>
              <a:cs typeface="Comic Sans MS"/>
            </a:rPr>
            <a:t>disease, so any lifestyles that production of E2 may reduce the risk of endometriosis</a:t>
          </a:r>
        </a:p>
      </dgm:t>
    </dgm:pt>
    <dgm:pt modelId="{D56BEA40-1B50-584E-839B-6AE8C637D846}" type="parTrans" cxnId="{9F08484E-7E83-CB4B-8F1D-6578A408EDBE}">
      <dgm:prSet/>
      <dgm:spPr/>
      <dgm:t>
        <a:bodyPr/>
        <a:lstStyle/>
        <a:p>
          <a:endParaRPr lang="en-US"/>
        </a:p>
      </dgm:t>
    </dgm:pt>
    <dgm:pt modelId="{208C73BE-83DB-9A44-9ADB-6F71789524B7}" type="sibTrans" cxnId="{9F08484E-7E83-CB4B-8F1D-6578A408EDBE}">
      <dgm:prSet/>
      <dgm:spPr/>
      <dgm:t>
        <a:bodyPr/>
        <a:lstStyle/>
        <a:p>
          <a:endParaRPr lang="en-US"/>
        </a:p>
      </dgm:t>
    </dgm:pt>
    <dgm:pt modelId="{4D8A6902-D269-A14F-BAEC-70B60F366710}">
      <dgm:prSet phldrT="[Text]" custT="1"/>
      <dgm:spPr/>
      <dgm:t>
        <a:bodyPr/>
        <a:lstStyle/>
        <a:p>
          <a:r>
            <a:rPr lang="en-US" sz="2000" b="1" i="0" dirty="0">
              <a:latin typeface="+mn-lt"/>
              <a:cs typeface="Comic Sans MS"/>
            </a:rPr>
            <a:t>Correlation between </a:t>
          </a:r>
          <a:r>
            <a:rPr lang="en-US" sz="2000" b="1" i="0" dirty="0">
              <a:solidFill>
                <a:srgbClr val="000090"/>
              </a:solidFill>
              <a:latin typeface="+mn-lt"/>
              <a:cs typeface="Comic Sans MS"/>
            </a:rPr>
            <a:t>BMI</a:t>
          </a:r>
          <a:r>
            <a:rPr lang="en-US" sz="2000" b="1" i="0" dirty="0">
              <a:latin typeface="+mn-lt"/>
              <a:cs typeface="Comic Sans MS"/>
            </a:rPr>
            <a:t> and the risk of developing endometriosis is still controversial in literature</a:t>
          </a:r>
        </a:p>
      </dgm:t>
    </dgm:pt>
    <dgm:pt modelId="{FA600EF6-7666-7B41-A7D2-DC08ACE36BC2}" type="parTrans" cxnId="{76357FAA-3AE1-C74B-88C6-0E5F1DC17528}">
      <dgm:prSet/>
      <dgm:spPr/>
      <dgm:t>
        <a:bodyPr/>
        <a:lstStyle/>
        <a:p>
          <a:endParaRPr lang="en-US"/>
        </a:p>
      </dgm:t>
    </dgm:pt>
    <dgm:pt modelId="{7CF32323-C9AF-2445-A92D-C0C0813CF228}" type="sibTrans" cxnId="{76357FAA-3AE1-C74B-88C6-0E5F1DC17528}">
      <dgm:prSet/>
      <dgm:spPr/>
      <dgm:t>
        <a:bodyPr/>
        <a:lstStyle/>
        <a:p>
          <a:endParaRPr lang="en-US"/>
        </a:p>
      </dgm:t>
    </dgm:pt>
    <dgm:pt modelId="{6D679D46-1AAF-A947-96A5-E8AEB4368A54}">
      <dgm:prSet phldrT="[Text]" custT="1"/>
      <dgm:spPr/>
      <dgm:t>
        <a:bodyPr/>
        <a:lstStyle/>
        <a:p>
          <a:r>
            <a:rPr lang="en-US" sz="2000" b="1" i="0" dirty="0">
              <a:solidFill>
                <a:srgbClr val="000090"/>
              </a:solidFill>
              <a:latin typeface="+mn-lt"/>
              <a:cs typeface="Comic Sans MS"/>
            </a:rPr>
            <a:t>Regular exercise </a:t>
          </a:r>
          <a:r>
            <a:rPr lang="en-US" sz="2000" b="1" i="0" dirty="0">
              <a:latin typeface="+mn-lt"/>
              <a:cs typeface="Comic Sans MS"/>
            </a:rPr>
            <a:t>lowers estrogen levels and may benefit women with endometriosis</a:t>
          </a:r>
        </a:p>
        <a:p>
          <a:endParaRPr lang="en-US" sz="2000" b="1" i="0" dirty="0">
            <a:latin typeface="+mn-lt"/>
            <a:cs typeface="Comic Sans MS"/>
          </a:endParaRPr>
        </a:p>
      </dgm:t>
    </dgm:pt>
    <dgm:pt modelId="{B02F977F-AF16-1D48-B981-CCF327BF4835}" type="parTrans" cxnId="{71063E69-43A8-0040-BA86-0D7395A1B8B3}">
      <dgm:prSet/>
      <dgm:spPr/>
      <dgm:t>
        <a:bodyPr/>
        <a:lstStyle/>
        <a:p>
          <a:endParaRPr lang="en-US"/>
        </a:p>
      </dgm:t>
    </dgm:pt>
    <dgm:pt modelId="{91C9D711-5426-8242-BF68-A2125B25956B}" type="sibTrans" cxnId="{71063E69-43A8-0040-BA86-0D7395A1B8B3}">
      <dgm:prSet/>
      <dgm:spPr/>
      <dgm:t>
        <a:bodyPr/>
        <a:lstStyle/>
        <a:p>
          <a:endParaRPr lang="en-US"/>
        </a:p>
      </dgm:t>
    </dgm:pt>
    <dgm:pt modelId="{C0F809CA-4BD3-0C4C-9F13-F1819DC9B5F8}">
      <dgm:prSet phldrT="[Text]" custT="1"/>
      <dgm:spPr/>
      <dgm:t>
        <a:bodyPr/>
        <a:lstStyle/>
        <a:p>
          <a:r>
            <a:rPr lang="en-US" sz="2000" b="1" i="0" dirty="0">
              <a:solidFill>
                <a:srgbClr val="000090"/>
              </a:solidFill>
              <a:latin typeface="+mn-lt"/>
              <a:cs typeface="Comic Sans MS"/>
            </a:rPr>
            <a:t>Caffeine and alcohol            </a:t>
          </a:r>
          <a:r>
            <a:rPr lang="en-US" sz="2000" b="1" i="0" dirty="0">
              <a:latin typeface="+mn-lt"/>
              <a:cs typeface="Comic Sans MS"/>
            </a:rPr>
            <a:t>both increase estrogen levels, and thus the risk of endometriosis </a:t>
          </a:r>
        </a:p>
      </dgm:t>
    </dgm:pt>
    <dgm:pt modelId="{049F2F11-2C5A-624C-9D16-5125FE05A146}" type="parTrans" cxnId="{986C2240-8EE4-1B47-9890-A0BDA21E5D88}">
      <dgm:prSet/>
      <dgm:spPr/>
      <dgm:t>
        <a:bodyPr/>
        <a:lstStyle/>
        <a:p>
          <a:endParaRPr lang="en-US"/>
        </a:p>
      </dgm:t>
    </dgm:pt>
    <dgm:pt modelId="{5BA6E98C-F703-9847-A237-0C23DCC5EDD4}" type="sibTrans" cxnId="{986C2240-8EE4-1B47-9890-A0BDA21E5D88}">
      <dgm:prSet/>
      <dgm:spPr/>
      <dgm:t>
        <a:bodyPr/>
        <a:lstStyle/>
        <a:p>
          <a:endParaRPr lang="en-US"/>
        </a:p>
      </dgm:t>
    </dgm:pt>
    <dgm:pt modelId="{6E295A59-C9A7-034E-BCD3-05A6EF54AAF2}" type="pres">
      <dgm:prSet presAssocID="{76BB98C1-C43D-AA43-83FA-DB75D06278FF}" presName="matrix" presStyleCnt="0">
        <dgm:presLayoutVars>
          <dgm:chMax val="1"/>
          <dgm:dir/>
          <dgm:resizeHandles val="exact"/>
        </dgm:presLayoutVars>
      </dgm:prSet>
      <dgm:spPr/>
    </dgm:pt>
    <dgm:pt modelId="{7182365E-5F52-B142-8608-000A575F3301}" type="pres">
      <dgm:prSet presAssocID="{76BB98C1-C43D-AA43-83FA-DB75D06278FF}" presName="axisShape" presStyleLbl="bgShp" presStyleIdx="0" presStyleCnt="1"/>
      <dgm:spPr/>
    </dgm:pt>
    <dgm:pt modelId="{41DAA6FF-7AC6-514D-9D3C-D9D4097F406F}" type="pres">
      <dgm:prSet presAssocID="{76BB98C1-C43D-AA43-83FA-DB75D06278FF}" presName="rect1" presStyleLbl="node1" presStyleIdx="0" presStyleCnt="4" custScaleX="110632">
        <dgm:presLayoutVars>
          <dgm:chMax val="0"/>
          <dgm:chPref val="0"/>
          <dgm:bulletEnabled val="1"/>
        </dgm:presLayoutVars>
      </dgm:prSet>
      <dgm:spPr/>
    </dgm:pt>
    <dgm:pt modelId="{6D46875A-F15B-E941-AEB8-DCE5527055FB}" type="pres">
      <dgm:prSet presAssocID="{76BB98C1-C43D-AA43-83FA-DB75D06278FF}" presName="rect2" presStyleLbl="node1" presStyleIdx="1" presStyleCnt="4" custScaleX="110632">
        <dgm:presLayoutVars>
          <dgm:chMax val="0"/>
          <dgm:chPref val="0"/>
          <dgm:bulletEnabled val="1"/>
        </dgm:presLayoutVars>
      </dgm:prSet>
      <dgm:spPr/>
    </dgm:pt>
    <dgm:pt modelId="{53E13022-FA6A-254D-A0B8-70786A47E1A2}" type="pres">
      <dgm:prSet presAssocID="{76BB98C1-C43D-AA43-83FA-DB75D06278FF}" presName="rect3" presStyleLbl="node1" presStyleIdx="2" presStyleCnt="4" custScaleX="110632">
        <dgm:presLayoutVars>
          <dgm:chMax val="0"/>
          <dgm:chPref val="0"/>
          <dgm:bulletEnabled val="1"/>
        </dgm:presLayoutVars>
      </dgm:prSet>
      <dgm:spPr/>
    </dgm:pt>
    <dgm:pt modelId="{782730A4-BA21-0443-AB24-09E575C0954D}" type="pres">
      <dgm:prSet presAssocID="{76BB98C1-C43D-AA43-83FA-DB75D06278FF}" presName="rect4" presStyleLbl="node1" presStyleIdx="3" presStyleCnt="4" custScaleX="110632">
        <dgm:presLayoutVars>
          <dgm:chMax val="0"/>
          <dgm:chPref val="0"/>
          <dgm:bulletEnabled val="1"/>
        </dgm:presLayoutVars>
      </dgm:prSet>
      <dgm:spPr/>
    </dgm:pt>
  </dgm:ptLst>
  <dgm:cxnLst>
    <dgm:cxn modelId="{D141BC0F-4528-5945-A6B9-421893953FF1}" type="presOf" srcId="{8AE261F4-8503-3341-AADF-8EAA3B88203C}" destId="{41DAA6FF-7AC6-514D-9D3C-D9D4097F406F}" srcOrd="0" destOrd="0" presId="urn:microsoft.com/office/officeart/2005/8/layout/matrix2"/>
    <dgm:cxn modelId="{986C2240-8EE4-1B47-9890-A0BDA21E5D88}" srcId="{76BB98C1-C43D-AA43-83FA-DB75D06278FF}" destId="{C0F809CA-4BD3-0C4C-9F13-F1819DC9B5F8}" srcOrd="3" destOrd="0" parTransId="{049F2F11-2C5A-624C-9D16-5125FE05A146}" sibTransId="{5BA6E98C-F703-9847-A237-0C23DCC5EDD4}"/>
    <dgm:cxn modelId="{9F08484E-7E83-CB4B-8F1D-6578A408EDBE}" srcId="{76BB98C1-C43D-AA43-83FA-DB75D06278FF}" destId="{8AE261F4-8503-3341-AADF-8EAA3B88203C}" srcOrd="0" destOrd="0" parTransId="{D56BEA40-1B50-584E-839B-6AE8C637D846}" sibTransId="{208C73BE-83DB-9A44-9ADB-6F71789524B7}"/>
    <dgm:cxn modelId="{71063E69-43A8-0040-BA86-0D7395A1B8B3}" srcId="{76BB98C1-C43D-AA43-83FA-DB75D06278FF}" destId="{6D679D46-1AAF-A947-96A5-E8AEB4368A54}" srcOrd="2" destOrd="0" parTransId="{B02F977F-AF16-1D48-B981-CCF327BF4835}" sibTransId="{91C9D711-5426-8242-BF68-A2125B25956B}"/>
    <dgm:cxn modelId="{18BC1887-6F2D-F842-B808-BB10CEA2883C}" type="presOf" srcId="{4D8A6902-D269-A14F-BAEC-70B60F366710}" destId="{6D46875A-F15B-E941-AEB8-DCE5527055FB}" srcOrd="0" destOrd="0" presId="urn:microsoft.com/office/officeart/2005/8/layout/matrix2"/>
    <dgm:cxn modelId="{76357FAA-3AE1-C74B-88C6-0E5F1DC17528}" srcId="{76BB98C1-C43D-AA43-83FA-DB75D06278FF}" destId="{4D8A6902-D269-A14F-BAEC-70B60F366710}" srcOrd="1" destOrd="0" parTransId="{FA600EF6-7666-7B41-A7D2-DC08ACE36BC2}" sibTransId="{7CF32323-C9AF-2445-A92D-C0C0813CF228}"/>
    <dgm:cxn modelId="{AF57AAB9-D87C-4945-9D23-2A94930F65BF}" type="presOf" srcId="{76BB98C1-C43D-AA43-83FA-DB75D06278FF}" destId="{6E295A59-C9A7-034E-BCD3-05A6EF54AAF2}" srcOrd="0" destOrd="0" presId="urn:microsoft.com/office/officeart/2005/8/layout/matrix2"/>
    <dgm:cxn modelId="{680485BA-CF7D-3F42-8A88-C38C6268434C}" type="presOf" srcId="{C0F809CA-4BD3-0C4C-9F13-F1819DC9B5F8}" destId="{782730A4-BA21-0443-AB24-09E575C0954D}" srcOrd="0" destOrd="0" presId="urn:microsoft.com/office/officeart/2005/8/layout/matrix2"/>
    <dgm:cxn modelId="{405408EA-CFF8-BC4B-847C-CADEF060CE5B}" type="presOf" srcId="{6D679D46-1AAF-A947-96A5-E8AEB4368A54}" destId="{53E13022-FA6A-254D-A0B8-70786A47E1A2}" srcOrd="0" destOrd="0" presId="urn:microsoft.com/office/officeart/2005/8/layout/matrix2"/>
    <dgm:cxn modelId="{DA3DD043-4EFE-7C4A-9A89-1A554CBF6EBB}" type="presParOf" srcId="{6E295A59-C9A7-034E-BCD3-05A6EF54AAF2}" destId="{7182365E-5F52-B142-8608-000A575F3301}" srcOrd="0" destOrd="0" presId="urn:microsoft.com/office/officeart/2005/8/layout/matrix2"/>
    <dgm:cxn modelId="{14299EB5-258B-2642-92F6-EDDF5D857617}" type="presParOf" srcId="{6E295A59-C9A7-034E-BCD3-05A6EF54AAF2}" destId="{41DAA6FF-7AC6-514D-9D3C-D9D4097F406F}" srcOrd="1" destOrd="0" presId="urn:microsoft.com/office/officeart/2005/8/layout/matrix2"/>
    <dgm:cxn modelId="{B6254F5D-A442-0F45-9475-39451D2B3529}" type="presParOf" srcId="{6E295A59-C9A7-034E-BCD3-05A6EF54AAF2}" destId="{6D46875A-F15B-E941-AEB8-DCE5527055FB}" srcOrd="2" destOrd="0" presId="urn:microsoft.com/office/officeart/2005/8/layout/matrix2"/>
    <dgm:cxn modelId="{318D554D-C177-AB4F-BD04-402563BA492F}" type="presParOf" srcId="{6E295A59-C9A7-034E-BCD3-05A6EF54AAF2}" destId="{53E13022-FA6A-254D-A0B8-70786A47E1A2}" srcOrd="3" destOrd="0" presId="urn:microsoft.com/office/officeart/2005/8/layout/matrix2"/>
    <dgm:cxn modelId="{33A9C840-360B-E24E-B5AE-8B52FAEC1923}" type="presParOf" srcId="{6E295A59-C9A7-034E-BCD3-05A6EF54AAF2}" destId="{782730A4-BA21-0443-AB24-09E575C0954D}"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AB4A3AB-4B33-9D45-B437-D8162CFFE525}" type="doc">
      <dgm:prSet loTypeId="urn:microsoft.com/office/officeart/2005/8/layout/hierarchy3" loCatId="" qsTypeId="urn:microsoft.com/office/officeart/2005/8/quickstyle/simple3" qsCatId="simple" csTypeId="urn:microsoft.com/office/officeart/2005/8/colors/colorful2" csCatId="colorful" phldr="1"/>
      <dgm:spPr/>
      <dgm:t>
        <a:bodyPr/>
        <a:lstStyle/>
        <a:p>
          <a:endParaRPr lang="en-US"/>
        </a:p>
      </dgm:t>
    </dgm:pt>
    <dgm:pt modelId="{1E335E85-EA2D-8847-B697-D01A33549033}">
      <dgm:prSet phldrT="[Text]" custT="1"/>
      <dgm:spPr/>
      <dgm:t>
        <a:bodyPr/>
        <a:lstStyle/>
        <a:p>
          <a:r>
            <a:rPr lang="en-US" sz="3200" b="1" i="0" dirty="0">
              <a:solidFill>
                <a:srgbClr val="800000"/>
              </a:solidFill>
              <a:latin typeface="+mn-lt"/>
              <a:cs typeface="Comic Sans MS"/>
            </a:rPr>
            <a:t>Smoking and Endometriosis</a:t>
          </a:r>
        </a:p>
      </dgm:t>
    </dgm:pt>
    <dgm:pt modelId="{19D70607-76CF-E644-A849-A908C342F026}" type="parTrans" cxnId="{F3134427-174B-3746-B815-15AB47AE404B}">
      <dgm:prSet/>
      <dgm:spPr/>
      <dgm:t>
        <a:bodyPr/>
        <a:lstStyle/>
        <a:p>
          <a:endParaRPr lang="en-US"/>
        </a:p>
      </dgm:t>
    </dgm:pt>
    <dgm:pt modelId="{5CD62273-68E1-A443-9F69-5D4CBE143814}" type="sibTrans" cxnId="{F3134427-174B-3746-B815-15AB47AE404B}">
      <dgm:prSet/>
      <dgm:spPr/>
      <dgm:t>
        <a:bodyPr/>
        <a:lstStyle/>
        <a:p>
          <a:endParaRPr lang="en-US"/>
        </a:p>
      </dgm:t>
    </dgm:pt>
    <dgm:pt modelId="{BB5F4A73-69C7-E940-BD26-FE55F3265E7C}">
      <dgm:prSet phldrT="[Text]"/>
      <dgm:spPr/>
      <dgm:t>
        <a:bodyPr/>
        <a:lstStyle/>
        <a:p>
          <a:r>
            <a:rPr lang="en-US" b="1" i="0" dirty="0">
              <a:solidFill>
                <a:srgbClr val="000090"/>
              </a:solidFill>
              <a:latin typeface="+mn-lt"/>
              <a:cs typeface="Comic Sans MS"/>
            </a:rPr>
            <a:t>Inverse relationship between smoking and endometriosis</a:t>
          </a:r>
        </a:p>
        <a:p>
          <a:endParaRPr lang="en-US" dirty="0">
            <a:solidFill>
              <a:srgbClr val="000090"/>
            </a:solidFill>
            <a:latin typeface="+mn-lt"/>
          </a:endParaRPr>
        </a:p>
      </dgm:t>
    </dgm:pt>
    <dgm:pt modelId="{81D89A65-3762-2C4B-99C0-8ADC5AC5A084}" type="parTrans" cxnId="{B57AA2F3-10D1-2B4D-A53B-22B7C5DC8627}">
      <dgm:prSet/>
      <dgm:spPr/>
      <dgm:t>
        <a:bodyPr/>
        <a:lstStyle/>
        <a:p>
          <a:endParaRPr lang="en-US"/>
        </a:p>
      </dgm:t>
    </dgm:pt>
    <dgm:pt modelId="{181A146F-A0BE-AB47-A4D2-2E7EF80D5001}" type="sibTrans" cxnId="{B57AA2F3-10D1-2B4D-A53B-22B7C5DC8627}">
      <dgm:prSet/>
      <dgm:spPr/>
      <dgm:t>
        <a:bodyPr/>
        <a:lstStyle/>
        <a:p>
          <a:endParaRPr lang="en-US"/>
        </a:p>
      </dgm:t>
    </dgm:pt>
    <dgm:pt modelId="{63B9B3D8-D8E0-AE48-872C-51D0294881DA}">
      <dgm:prSet phldrT="[Text]"/>
      <dgm:spPr/>
      <dgm:t>
        <a:bodyPr/>
        <a:lstStyle/>
        <a:p>
          <a:r>
            <a:rPr lang="en-US" b="1" i="0" dirty="0">
              <a:latin typeface="+mn-lt"/>
              <a:cs typeface="Comic Sans MS"/>
            </a:rPr>
            <a:t>Incidence of endometriosis was lower in women who started smoking at a younger age (&lt;17 years) and smoked more than one pack a day than those who began later in life and smoked less frequently</a:t>
          </a:r>
          <a:endParaRPr lang="en-US" dirty="0">
            <a:latin typeface="+mn-lt"/>
          </a:endParaRPr>
        </a:p>
      </dgm:t>
    </dgm:pt>
    <dgm:pt modelId="{7D76DA3A-A576-5A42-A4AA-1380B3AAA4D0}" type="parTrans" cxnId="{3820BDFD-185C-2E45-8EF8-10EEA64760F1}">
      <dgm:prSet/>
      <dgm:spPr/>
      <dgm:t>
        <a:bodyPr/>
        <a:lstStyle/>
        <a:p>
          <a:endParaRPr lang="en-US"/>
        </a:p>
      </dgm:t>
    </dgm:pt>
    <dgm:pt modelId="{C56475D0-DD55-5E46-8E6D-D22FA1A5E86F}" type="sibTrans" cxnId="{3820BDFD-185C-2E45-8EF8-10EEA64760F1}">
      <dgm:prSet/>
      <dgm:spPr/>
      <dgm:t>
        <a:bodyPr/>
        <a:lstStyle/>
        <a:p>
          <a:endParaRPr lang="en-US"/>
        </a:p>
      </dgm:t>
    </dgm:pt>
    <dgm:pt modelId="{E0B3E5DB-0437-8E48-9F2C-9F79AC0BE50E}">
      <dgm:prSet phldrT="[Text]"/>
      <dgm:spPr/>
      <dgm:t>
        <a:bodyPr/>
        <a:lstStyle/>
        <a:p>
          <a:r>
            <a:rPr lang="en-US" b="1" i="0" dirty="0">
              <a:solidFill>
                <a:srgbClr val="660066"/>
              </a:solidFill>
              <a:latin typeface="+mn-lt"/>
              <a:cs typeface="Comic Sans MS"/>
            </a:rPr>
            <a:t>This is because smoking has been found to lower estrogen levels</a:t>
          </a:r>
          <a:endParaRPr lang="en-US" dirty="0">
            <a:solidFill>
              <a:srgbClr val="660066"/>
            </a:solidFill>
            <a:latin typeface="+mn-lt"/>
          </a:endParaRPr>
        </a:p>
      </dgm:t>
    </dgm:pt>
    <dgm:pt modelId="{9AF2CC9B-0496-864C-8EC6-C5BBF5071B58}" type="parTrans" cxnId="{C2D83B8F-4761-A543-A3B8-47A2C91BE3FD}">
      <dgm:prSet/>
      <dgm:spPr/>
      <dgm:t>
        <a:bodyPr/>
        <a:lstStyle/>
        <a:p>
          <a:endParaRPr lang="en-US"/>
        </a:p>
      </dgm:t>
    </dgm:pt>
    <dgm:pt modelId="{0B72EC34-1B1C-4649-83C1-A9538041C3F4}" type="sibTrans" cxnId="{C2D83B8F-4761-A543-A3B8-47A2C91BE3FD}">
      <dgm:prSet/>
      <dgm:spPr/>
      <dgm:t>
        <a:bodyPr/>
        <a:lstStyle/>
        <a:p>
          <a:endParaRPr lang="en-US"/>
        </a:p>
      </dgm:t>
    </dgm:pt>
    <dgm:pt modelId="{7AF08B9E-ECFC-3446-975D-4EFAB76835EB}" type="pres">
      <dgm:prSet presAssocID="{3AB4A3AB-4B33-9D45-B437-D8162CFFE525}" presName="diagram" presStyleCnt="0">
        <dgm:presLayoutVars>
          <dgm:chPref val="1"/>
          <dgm:dir/>
          <dgm:animOne val="branch"/>
          <dgm:animLvl val="lvl"/>
          <dgm:resizeHandles/>
        </dgm:presLayoutVars>
      </dgm:prSet>
      <dgm:spPr/>
    </dgm:pt>
    <dgm:pt modelId="{17FFE0B9-587C-E74B-A693-AD87A26BF011}" type="pres">
      <dgm:prSet presAssocID="{1E335E85-EA2D-8847-B697-D01A33549033}" presName="root" presStyleCnt="0"/>
      <dgm:spPr/>
    </dgm:pt>
    <dgm:pt modelId="{D7703076-2B15-FD45-9054-9574E6711D44}" type="pres">
      <dgm:prSet presAssocID="{1E335E85-EA2D-8847-B697-D01A33549033}" presName="rootComposite" presStyleCnt="0"/>
      <dgm:spPr/>
    </dgm:pt>
    <dgm:pt modelId="{A0096C51-8788-1B42-85B4-BC78578AB120}" type="pres">
      <dgm:prSet presAssocID="{1E335E85-EA2D-8847-B697-D01A33549033}" presName="rootText" presStyleLbl="node1" presStyleIdx="0" presStyleCnt="1" custScaleY="26891"/>
      <dgm:spPr/>
    </dgm:pt>
    <dgm:pt modelId="{C16584F9-E17D-F64C-870C-7703E12A34B4}" type="pres">
      <dgm:prSet presAssocID="{1E335E85-EA2D-8847-B697-D01A33549033}" presName="rootConnector" presStyleLbl="node1" presStyleIdx="0" presStyleCnt="1"/>
      <dgm:spPr/>
    </dgm:pt>
    <dgm:pt modelId="{434F95A8-495C-2641-8641-50136AADAA99}" type="pres">
      <dgm:prSet presAssocID="{1E335E85-EA2D-8847-B697-D01A33549033}" presName="childShape" presStyleCnt="0"/>
      <dgm:spPr/>
    </dgm:pt>
    <dgm:pt modelId="{2B616712-E765-D345-861F-01DD1E2605D1}" type="pres">
      <dgm:prSet presAssocID="{81D89A65-3762-2C4B-99C0-8ADC5AC5A084}" presName="Name13" presStyleLbl="parChTrans1D2" presStyleIdx="0" presStyleCnt="3"/>
      <dgm:spPr/>
    </dgm:pt>
    <dgm:pt modelId="{F2199CB4-72D2-FA4F-89F8-CD6C2C98DEB1}" type="pres">
      <dgm:prSet presAssocID="{BB5F4A73-69C7-E940-BD26-FE55F3265E7C}" presName="childText" presStyleLbl="bgAcc1" presStyleIdx="0" presStyleCnt="3" custScaleX="171318" custScaleY="36148" custLinFactNeighborX="-656" custLinFactNeighborY="-8929">
        <dgm:presLayoutVars>
          <dgm:bulletEnabled val="1"/>
        </dgm:presLayoutVars>
      </dgm:prSet>
      <dgm:spPr/>
    </dgm:pt>
    <dgm:pt modelId="{88499BB2-DB7D-4B4B-A1A0-697B944B2249}" type="pres">
      <dgm:prSet presAssocID="{7D76DA3A-A576-5A42-A4AA-1380B3AAA4D0}" presName="Name13" presStyleLbl="parChTrans1D2" presStyleIdx="1" presStyleCnt="3"/>
      <dgm:spPr/>
    </dgm:pt>
    <dgm:pt modelId="{E5391CDB-0316-4C40-A01D-01C3614ED86A}" type="pres">
      <dgm:prSet presAssocID="{63B9B3D8-D8E0-AE48-872C-51D0294881DA}" presName="childText" presStyleLbl="bgAcc1" presStyleIdx="1" presStyleCnt="3" custScaleX="171635" custScaleY="55581" custLinFactNeighborX="24" custLinFactNeighborY="-11554">
        <dgm:presLayoutVars>
          <dgm:bulletEnabled val="1"/>
        </dgm:presLayoutVars>
      </dgm:prSet>
      <dgm:spPr/>
    </dgm:pt>
    <dgm:pt modelId="{A095C8A5-8ACE-DA45-B599-2FB72421361A}" type="pres">
      <dgm:prSet presAssocID="{9AF2CC9B-0496-864C-8EC6-C5BBF5071B58}" presName="Name13" presStyleLbl="parChTrans1D2" presStyleIdx="2" presStyleCnt="3"/>
      <dgm:spPr/>
    </dgm:pt>
    <dgm:pt modelId="{1D3DA5B3-809D-F34B-8DDD-43C57E8E2692}" type="pres">
      <dgm:prSet presAssocID="{E0B3E5DB-0437-8E48-9F2C-9F79AC0BE50E}" presName="childText" presStyleLbl="bgAcc1" presStyleIdx="2" presStyleCnt="3" custScaleX="172458" custScaleY="32272" custLinFactNeighborY="-2101">
        <dgm:presLayoutVars>
          <dgm:bulletEnabled val="1"/>
        </dgm:presLayoutVars>
      </dgm:prSet>
      <dgm:spPr/>
    </dgm:pt>
  </dgm:ptLst>
  <dgm:cxnLst>
    <dgm:cxn modelId="{C8116B0B-38D1-4A4B-B8FC-63E246340161}" type="presOf" srcId="{1E335E85-EA2D-8847-B697-D01A33549033}" destId="{C16584F9-E17D-F64C-870C-7703E12A34B4}" srcOrd="1" destOrd="0" presId="urn:microsoft.com/office/officeart/2005/8/layout/hierarchy3"/>
    <dgm:cxn modelId="{C67F3914-4416-D948-B148-3E25FF262C81}" type="presOf" srcId="{BB5F4A73-69C7-E940-BD26-FE55F3265E7C}" destId="{F2199CB4-72D2-FA4F-89F8-CD6C2C98DEB1}" srcOrd="0" destOrd="0" presId="urn:microsoft.com/office/officeart/2005/8/layout/hierarchy3"/>
    <dgm:cxn modelId="{F3134427-174B-3746-B815-15AB47AE404B}" srcId="{3AB4A3AB-4B33-9D45-B437-D8162CFFE525}" destId="{1E335E85-EA2D-8847-B697-D01A33549033}" srcOrd="0" destOrd="0" parTransId="{19D70607-76CF-E644-A849-A908C342F026}" sibTransId="{5CD62273-68E1-A443-9F69-5D4CBE143814}"/>
    <dgm:cxn modelId="{7B19C42A-96D3-4549-8747-6CBCC50910A7}" type="presOf" srcId="{9AF2CC9B-0496-864C-8EC6-C5BBF5071B58}" destId="{A095C8A5-8ACE-DA45-B599-2FB72421361A}" srcOrd="0" destOrd="0" presId="urn:microsoft.com/office/officeart/2005/8/layout/hierarchy3"/>
    <dgm:cxn modelId="{9DAA4739-727D-A44A-83D0-864EBE88F9EA}" type="presOf" srcId="{81D89A65-3762-2C4B-99C0-8ADC5AC5A084}" destId="{2B616712-E765-D345-861F-01DD1E2605D1}" srcOrd="0" destOrd="0" presId="urn:microsoft.com/office/officeart/2005/8/layout/hierarchy3"/>
    <dgm:cxn modelId="{30D0753F-E599-F64C-8CB7-4CE8886DBBA8}" type="presOf" srcId="{1E335E85-EA2D-8847-B697-D01A33549033}" destId="{A0096C51-8788-1B42-85B4-BC78578AB120}" srcOrd="0" destOrd="0" presId="urn:microsoft.com/office/officeart/2005/8/layout/hierarchy3"/>
    <dgm:cxn modelId="{0A343264-9EF4-E245-8898-E45D83A18BA4}" type="presOf" srcId="{3AB4A3AB-4B33-9D45-B437-D8162CFFE525}" destId="{7AF08B9E-ECFC-3446-975D-4EFAB76835EB}" srcOrd="0" destOrd="0" presId="urn:microsoft.com/office/officeart/2005/8/layout/hierarchy3"/>
    <dgm:cxn modelId="{B0FA6C7B-40AB-8647-ADAF-855CCD264AA3}" type="presOf" srcId="{E0B3E5DB-0437-8E48-9F2C-9F79AC0BE50E}" destId="{1D3DA5B3-809D-F34B-8DDD-43C57E8E2692}" srcOrd="0" destOrd="0" presId="urn:microsoft.com/office/officeart/2005/8/layout/hierarchy3"/>
    <dgm:cxn modelId="{C2D83B8F-4761-A543-A3B8-47A2C91BE3FD}" srcId="{1E335E85-EA2D-8847-B697-D01A33549033}" destId="{E0B3E5DB-0437-8E48-9F2C-9F79AC0BE50E}" srcOrd="2" destOrd="0" parTransId="{9AF2CC9B-0496-864C-8EC6-C5BBF5071B58}" sibTransId="{0B72EC34-1B1C-4649-83C1-A9538041C3F4}"/>
    <dgm:cxn modelId="{B2A574BE-9940-C347-B4D0-325A3C7C3D56}" type="presOf" srcId="{7D76DA3A-A576-5A42-A4AA-1380B3AAA4D0}" destId="{88499BB2-DB7D-4B4B-A1A0-697B944B2249}" srcOrd="0" destOrd="0" presId="urn:microsoft.com/office/officeart/2005/8/layout/hierarchy3"/>
    <dgm:cxn modelId="{DF618BC9-1F3D-2C43-8236-1B643CDA1557}" type="presOf" srcId="{63B9B3D8-D8E0-AE48-872C-51D0294881DA}" destId="{E5391CDB-0316-4C40-A01D-01C3614ED86A}" srcOrd="0" destOrd="0" presId="urn:microsoft.com/office/officeart/2005/8/layout/hierarchy3"/>
    <dgm:cxn modelId="{B57AA2F3-10D1-2B4D-A53B-22B7C5DC8627}" srcId="{1E335E85-EA2D-8847-B697-D01A33549033}" destId="{BB5F4A73-69C7-E940-BD26-FE55F3265E7C}" srcOrd="0" destOrd="0" parTransId="{81D89A65-3762-2C4B-99C0-8ADC5AC5A084}" sibTransId="{181A146F-A0BE-AB47-A4D2-2E7EF80D5001}"/>
    <dgm:cxn modelId="{3820BDFD-185C-2E45-8EF8-10EEA64760F1}" srcId="{1E335E85-EA2D-8847-B697-D01A33549033}" destId="{63B9B3D8-D8E0-AE48-872C-51D0294881DA}" srcOrd="1" destOrd="0" parTransId="{7D76DA3A-A576-5A42-A4AA-1380B3AAA4D0}" sibTransId="{C56475D0-DD55-5E46-8E6D-D22FA1A5E86F}"/>
    <dgm:cxn modelId="{06650865-B402-654F-B3E2-8DF57A21F34C}" type="presParOf" srcId="{7AF08B9E-ECFC-3446-975D-4EFAB76835EB}" destId="{17FFE0B9-587C-E74B-A693-AD87A26BF011}" srcOrd="0" destOrd="0" presId="urn:microsoft.com/office/officeart/2005/8/layout/hierarchy3"/>
    <dgm:cxn modelId="{27A09423-6607-6749-BEA2-66DAA6E25295}" type="presParOf" srcId="{17FFE0B9-587C-E74B-A693-AD87A26BF011}" destId="{D7703076-2B15-FD45-9054-9574E6711D44}" srcOrd="0" destOrd="0" presId="urn:microsoft.com/office/officeart/2005/8/layout/hierarchy3"/>
    <dgm:cxn modelId="{3AA9BEDE-8CCE-9645-B495-2F434D2F5663}" type="presParOf" srcId="{D7703076-2B15-FD45-9054-9574E6711D44}" destId="{A0096C51-8788-1B42-85B4-BC78578AB120}" srcOrd="0" destOrd="0" presId="urn:microsoft.com/office/officeart/2005/8/layout/hierarchy3"/>
    <dgm:cxn modelId="{80000509-C26E-1547-9570-024D8E6F5718}" type="presParOf" srcId="{D7703076-2B15-FD45-9054-9574E6711D44}" destId="{C16584F9-E17D-F64C-870C-7703E12A34B4}" srcOrd="1" destOrd="0" presId="urn:microsoft.com/office/officeart/2005/8/layout/hierarchy3"/>
    <dgm:cxn modelId="{2AEDA4D3-090E-0E48-8A60-B3C0B4D325EC}" type="presParOf" srcId="{17FFE0B9-587C-E74B-A693-AD87A26BF011}" destId="{434F95A8-495C-2641-8641-50136AADAA99}" srcOrd="1" destOrd="0" presId="urn:microsoft.com/office/officeart/2005/8/layout/hierarchy3"/>
    <dgm:cxn modelId="{3345EA38-CA81-0447-9C74-E54B60AA814C}" type="presParOf" srcId="{434F95A8-495C-2641-8641-50136AADAA99}" destId="{2B616712-E765-D345-861F-01DD1E2605D1}" srcOrd="0" destOrd="0" presId="urn:microsoft.com/office/officeart/2005/8/layout/hierarchy3"/>
    <dgm:cxn modelId="{E3A32FE1-384D-6F41-A280-8FBDC809EC21}" type="presParOf" srcId="{434F95A8-495C-2641-8641-50136AADAA99}" destId="{F2199CB4-72D2-FA4F-89F8-CD6C2C98DEB1}" srcOrd="1" destOrd="0" presId="urn:microsoft.com/office/officeart/2005/8/layout/hierarchy3"/>
    <dgm:cxn modelId="{F2528213-7E85-7843-B978-A268D006B82A}" type="presParOf" srcId="{434F95A8-495C-2641-8641-50136AADAA99}" destId="{88499BB2-DB7D-4B4B-A1A0-697B944B2249}" srcOrd="2" destOrd="0" presId="urn:microsoft.com/office/officeart/2005/8/layout/hierarchy3"/>
    <dgm:cxn modelId="{F9F5BD7E-0192-F647-AB63-6A3F163D2BC9}" type="presParOf" srcId="{434F95A8-495C-2641-8641-50136AADAA99}" destId="{E5391CDB-0316-4C40-A01D-01C3614ED86A}" srcOrd="3" destOrd="0" presId="urn:microsoft.com/office/officeart/2005/8/layout/hierarchy3"/>
    <dgm:cxn modelId="{75F2AA9E-7175-8347-A716-F10C2C7B37E8}" type="presParOf" srcId="{434F95A8-495C-2641-8641-50136AADAA99}" destId="{A095C8A5-8ACE-DA45-B599-2FB72421361A}" srcOrd="4" destOrd="0" presId="urn:microsoft.com/office/officeart/2005/8/layout/hierarchy3"/>
    <dgm:cxn modelId="{2403DB1C-9EED-1E45-A3EE-42D62BF00FAE}" type="presParOf" srcId="{434F95A8-495C-2641-8641-50136AADAA99}" destId="{1D3DA5B3-809D-F34B-8DDD-43C57E8E2692}"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CDD6A5-A6CC-D84B-B218-7904A050213A}" type="doc">
      <dgm:prSet loTypeId="urn:microsoft.com/office/officeart/2005/8/layout/orgChart1" loCatId="hierarchy" qsTypeId="urn:microsoft.com/office/officeart/2005/8/quickstyle/simple3" qsCatId="simple" csTypeId="urn:microsoft.com/office/officeart/2005/8/colors/colorful2" csCatId="colorful" phldr="1"/>
      <dgm:spPr/>
      <dgm:t>
        <a:bodyPr/>
        <a:lstStyle/>
        <a:p>
          <a:endParaRPr lang="en-US"/>
        </a:p>
      </dgm:t>
    </dgm:pt>
    <dgm:pt modelId="{E3467BF0-7A44-5440-B349-665C43089B8B}">
      <dgm:prSet phldrT="[Text]" custT="1"/>
      <dgm:spPr/>
      <dgm:t>
        <a:bodyPr/>
        <a:lstStyle/>
        <a:p>
          <a:r>
            <a:rPr lang="en-US" sz="3200" b="1" dirty="0">
              <a:solidFill>
                <a:srgbClr val="800000"/>
              </a:solidFill>
            </a:rPr>
            <a:t>Prevalence accuracy of Endometriosis </a:t>
          </a:r>
          <a:endParaRPr lang="en-US" sz="3200" dirty="0"/>
        </a:p>
      </dgm:t>
    </dgm:pt>
    <dgm:pt modelId="{2C8D80D5-66D8-6D43-9DE2-CB7441CF353F}" type="parTrans" cxnId="{A2225203-FE76-8B48-A044-E5591E845B85}">
      <dgm:prSet/>
      <dgm:spPr/>
      <dgm:t>
        <a:bodyPr/>
        <a:lstStyle/>
        <a:p>
          <a:endParaRPr lang="en-US"/>
        </a:p>
      </dgm:t>
    </dgm:pt>
    <dgm:pt modelId="{969809AB-C7A6-0545-B132-61CBECF88C02}" type="sibTrans" cxnId="{A2225203-FE76-8B48-A044-E5591E845B85}">
      <dgm:prSet/>
      <dgm:spPr/>
      <dgm:t>
        <a:bodyPr/>
        <a:lstStyle/>
        <a:p>
          <a:endParaRPr lang="en-US"/>
        </a:p>
      </dgm:t>
    </dgm:pt>
    <dgm:pt modelId="{654F1CB9-8DE4-BD47-AE42-E22A7EA36294}">
      <dgm:prSet phldrT="[Text]" custT="1"/>
      <dgm:spPr/>
      <dgm:t>
        <a:bodyPr/>
        <a:lstStyle/>
        <a:p>
          <a:pPr>
            <a:buClr>
              <a:srgbClr val="FF6600"/>
            </a:buClr>
            <a:buFont typeface="Wingdings" charset="2"/>
            <a:buChar char="v"/>
          </a:pPr>
          <a:r>
            <a:rPr lang="en-US" sz="2000" b="1" dirty="0">
              <a:solidFill>
                <a:srgbClr val="352DB9"/>
              </a:solidFill>
            </a:rPr>
            <a:t>True prevalence </a:t>
          </a:r>
        </a:p>
        <a:p>
          <a:pPr>
            <a:buClr>
              <a:srgbClr val="FF6600"/>
            </a:buClr>
            <a:buFont typeface="Wingdings" charset="2"/>
            <a:buChar char="v"/>
          </a:pPr>
          <a:r>
            <a:rPr lang="en-US" sz="2000" b="1" dirty="0"/>
            <a:t>is unknown</a:t>
          </a:r>
        </a:p>
        <a:p>
          <a:pPr>
            <a:buClr>
              <a:srgbClr val="FF6600"/>
            </a:buClr>
            <a:buFont typeface="Wingdings" charset="2"/>
            <a:buChar char="v"/>
          </a:pPr>
          <a:r>
            <a:rPr lang="en-US" sz="2000" b="1" dirty="0"/>
            <a:t> (estimated 3 -10%)</a:t>
          </a:r>
          <a:endParaRPr lang="en-US" sz="2000" dirty="0"/>
        </a:p>
      </dgm:t>
    </dgm:pt>
    <dgm:pt modelId="{66ECABAA-8800-A241-A9BE-ECFFBB35D7B1}" type="parTrans" cxnId="{C38AC6EF-9DBA-1F4A-AA10-43D0DE5EFA95}">
      <dgm:prSet/>
      <dgm:spPr/>
      <dgm:t>
        <a:bodyPr/>
        <a:lstStyle/>
        <a:p>
          <a:endParaRPr lang="en-US"/>
        </a:p>
      </dgm:t>
    </dgm:pt>
    <dgm:pt modelId="{9E95C43B-54A6-4547-8008-F8F905F37F32}" type="sibTrans" cxnId="{C38AC6EF-9DBA-1F4A-AA10-43D0DE5EFA95}">
      <dgm:prSet/>
      <dgm:spPr/>
      <dgm:t>
        <a:bodyPr/>
        <a:lstStyle/>
        <a:p>
          <a:endParaRPr lang="en-US"/>
        </a:p>
      </dgm:t>
    </dgm:pt>
    <dgm:pt modelId="{CCC4BDA7-E9FC-C544-A16F-7ED5B0C00CDA}">
      <dgm:prSet phldrT="[Text]" custT="1"/>
      <dgm:spPr/>
      <dgm:t>
        <a:bodyPr/>
        <a:lstStyle/>
        <a:p>
          <a:pPr>
            <a:buClr>
              <a:srgbClr val="FF6600"/>
            </a:buClr>
            <a:buFont typeface="Wingdings" charset="2"/>
            <a:buChar char="v"/>
          </a:pPr>
          <a:r>
            <a:rPr lang="en-US" sz="2000" b="1" dirty="0">
              <a:solidFill>
                <a:srgbClr val="000090"/>
              </a:solidFill>
            </a:rPr>
            <a:t>Difficult to determine due to </a:t>
          </a:r>
        </a:p>
        <a:p>
          <a:pPr>
            <a:buClr>
              <a:srgbClr val="FF6600"/>
            </a:buClr>
            <a:buFont typeface="Wingdings" charset="2"/>
            <a:buChar char="v"/>
          </a:pPr>
          <a:r>
            <a:rPr lang="en-US" sz="2000" b="1" dirty="0"/>
            <a:t>diversity of symptoms </a:t>
          </a:r>
        </a:p>
        <a:p>
          <a:pPr>
            <a:buClr>
              <a:srgbClr val="FF6600"/>
            </a:buClr>
            <a:buFont typeface="Wingdings" charset="2"/>
            <a:buChar char="v"/>
          </a:pPr>
          <a:r>
            <a:rPr lang="en-US" sz="2000" b="1" dirty="0"/>
            <a:t>severity of symptoms </a:t>
          </a:r>
        </a:p>
        <a:p>
          <a:pPr>
            <a:buClr>
              <a:srgbClr val="FF6600"/>
            </a:buClr>
            <a:buFont typeface="Wingdings" charset="2"/>
            <a:buChar char="v"/>
          </a:pPr>
          <a:r>
            <a:rPr lang="en-US" sz="2000" b="1" dirty="0"/>
            <a:t>may be also asymptomatic</a:t>
          </a:r>
          <a:br>
            <a:rPr lang="en-US" sz="2000" b="1" dirty="0"/>
          </a:br>
          <a:endParaRPr lang="en-US" sz="2000" b="1" dirty="0"/>
        </a:p>
      </dgm:t>
    </dgm:pt>
    <dgm:pt modelId="{F52B1E19-52FE-C449-9414-B93E10C321EB}" type="parTrans" cxnId="{B3921EAC-F9B0-AE48-BACB-8355AB0A59FA}">
      <dgm:prSet/>
      <dgm:spPr/>
      <dgm:t>
        <a:bodyPr/>
        <a:lstStyle/>
        <a:p>
          <a:endParaRPr lang="en-US"/>
        </a:p>
      </dgm:t>
    </dgm:pt>
    <dgm:pt modelId="{619B5C8C-ADB5-6945-9E66-5C9AA86FB3DC}" type="sibTrans" cxnId="{B3921EAC-F9B0-AE48-BACB-8355AB0A59FA}">
      <dgm:prSet/>
      <dgm:spPr/>
      <dgm:t>
        <a:bodyPr/>
        <a:lstStyle/>
        <a:p>
          <a:endParaRPr lang="en-US"/>
        </a:p>
      </dgm:t>
    </dgm:pt>
    <dgm:pt modelId="{FE9B3636-BA63-0845-9980-D1F56DD67BDA}">
      <dgm:prSet phldrT="[Text]" custT="1"/>
      <dgm:spPr/>
      <dgm:t>
        <a:bodyPr/>
        <a:lstStyle/>
        <a:p>
          <a:pPr>
            <a:buClr>
              <a:srgbClr val="FF6600"/>
            </a:buClr>
            <a:buFont typeface="Wingdings" charset="2"/>
            <a:buChar char="v"/>
          </a:pPr>
          <a:r>
            <a:rPr lang="en-US" sz="2000" b="1" dirty="0">
              <a:solidFill>
                <a:srgbClr val="352DB9"/>
              </a:solidFill>
            </a:rPr>
            <a:t>Correct diagnosis </a:t>
          </a:r>
        </a:p>
        <a:p>
          <a:pPr>
            <a:buClr>
              <a:srgbClr val="FF6600"/>
            </a:buClr>
            <a:buFont typeface="Wingdings" charset="2"/>
            <a:buChar char="v"/>
          </a:pPr>
          <a:r>
            <a:rPr lang="en-US" sz="2000" b="1" dirty="0"/>
            <a:t>only after surgery </a:t>
          </a:r>
          <a:endParaRPr lang="en-US" sz="2000" dirty="0"/>
        </a:p>
      </dgm:t>
    </dgm:pt>
    <dgm:pt modelId="{B5E7F656-792D-ED42-AD38-F03299A273A4}" type="parTrans" cxnId="{8129844D-9EE3-594E-90EF-B15B7F634FB1}">
      <dgm:prSet/>
      <dgm:spPr/>
      <dgm:t>
        <a:bodyPr/>
        <a:lstStyle/>
        <a:p>
          <a:endParaRPr lang="en-US"/>
        </a:p>
      </dgm:t>
    </dgm:pt>
    <dgm:pt modelId="{F130BB5E-AE71-5B46-81A7-2D2643C93347}" type="sibTrans" cxnId="{8129844D-9EE3-594E-90EF-B15B7F634FB1}">
      <dgm:prSet/>
      <dgm:spPr/>
      <dgm:t>
        <a:bodyPr/>
        <a:lstStyle/>
        <a:p>
          <a:endParaRPr lang="en-US"/>
        </a:p>
      </dgm:t>
    </dgm:pt>
    <dgm:pt modelId="{A8FC1A67-315D-BF4C-A28A-5BDF34B0080A}" type="pres">
      <dgm:prSet presAssocID="{36CDD6A5-A6CC-D84B-B218-7904A050213A}" presName="hierChild1" presStyleCnt="0">
        <dgm:presLayoutVars>
          <dgm:orgChart val="1"/>
          <dgm:chPref val="1"/>
          <dgm:dir/>
          <dgm:animOne val="branch"/>
          <dgm:animLvl val="lvl"/>
          <dgm:resizeHandles/>
        </dgm:presLayoutVars>
      </dgm:prSet>
      <dgm:spPr/>
    </dgm:pt>
    <dgm:pt modelId="{14DE663D-9577-2A4F-8FF2-EA9A28719FF9}" type="pres">
      <dgm:prSet presAssocID="{E3467BF0-7A44-5440-B349-665C43089B8B}" presName="hierRoot1" presStyleCnt="0">
        <dgm:presLayoutVars>
          <dgm:hierBranch val="init"/>
        </dgm:presLayoutVars>
      </dgm:prSet>
      <dgm:spPr/>
    </dgm:pt>
    <dgm:pt modelId="{14657288-6E80-1841-96B9-A1783A86FBD1}" type="pres">
      <dgm:prSet presAssocID="{E3467BF0-7A44-5440-B349-665C43089B8B}" presName="rootComposite1" presStyleCnt="0"/>
      <dgm:spPr/>
    </dgm:pt>
    <dgm:pt modelId="{74151E68-3D9A-4E49-8D26-AE123EE73D7E}" type="pres">
      <dgm:prSet presAssocID="{E3467BF0-7A44-5440-B349-665C43089B8B}" presName="rootText1" presStyleLbl="node0" presStyleIdx="0" presStyleCnt="1" custScaleX="131807" custLinFactNeighborX="1634" custLinFactNeighborY="-79520">
        <dgm:presLayoutVars>
          <dgm:chPref val="3"/>
        </dgm:presLayoutVars>
      </dgm:prSet>
      <dgm:spPr/>
    </dgm:pt>
    <dgm:pt modelId="{39DE7A75-A67B-B74D-B49D-FF92E81CC374}" type="pres">
      <dgm:prSet presAssocID="{E3467BF0-7A44-5440-B349-665C43089B8B}" presName="rootConnector1" presStyleLbl="node1" presStyleIdx="0" presStyleCnt="0"/>
      <dgm:spPr/>
    </dgm:pt>
    <dgm:pt modelId="{564C7CF9-97B9-6C40-BC12-9570DCDAFFA6}" type="pres">
      <dgm:prSet presAssocID="{E3467BF0-7A44-5440-B349-665C43089B8B}" presName="hierChild2" presStyleCnt="0"/>
      <dgm:spPr/>
    </dgm:pt>
    <dgm:pt modelId="{6EC4BDC5-1591-9246-842D-1B838FEA1D1F}" type="pres">
      <dgm:prSet presAssocID="{66ECABAA-8800-A241-A9BE-ECFFBB35D7B1}" presName="Name37" presStyleLbl="parChTrans1D2" presStyleIdx="0" presStyleCnt="3"/>
      <dgm:spPr/>
    </dgm:pt>
    <dgm:pt modelId="{F100BA38-D438-9C4A-ACFE-E81B8DD210F7}" type="pres">
      <dgm:prSet presAssocID="{654F1CB9-8DE4-BD47-AE42-E22A7EA36294}" presName="hierRoot2" presStyleCnt="0">
        <dgm:presLayoutVars>
          <dgm:hierBranch val="init"/>
        </dgm:presLayoutVars>
      </dgm:prSet>
      <dgm:spPr/>
    </dgm:pt>
    <dgm:pt modelId="{9C4BC0A4-61DC-6A4F-B35C-3642C3D8E76B}" type="pres">
      <dgm:prSet presAssocID="{654F1CB9-8DE4-BD47-AE42-E22A7EA36294}" presName="rootComposite" presStyleCnt="0"/>
      <dgm:spPr/>
    </dgm:pt>
    <dgm:pt modelId="{1BD5F19A-310A-1E4C-A7EA-2D035342640F}" type="pres">
      <dgm:prSet presAssocID="{654F1CB9-8DE4-BD47-AE42-E22A7EA36294}" presName="rootText" presStyleLbl="node2" presStyleIdx="0" presStyleCnt="3" custScaleY="134142">
        <dgm:presLayoutVars>
          <dgm:chPref val="3"/>
        </dgm:presLayoutVars>
      </dgm:prSet>
      <dgm:spPr/>
    </dgm:pt>
    <dgm:pt modelId="{F1D5D315-1BBA-E148-A603-2FF74F0B6E01}" type="pres">
      <dgm:prSet presAssocID="{654F1CB9-8DE4-BD47-AE42-E22A7EA36294}" presName="rootConnector" presStyleLbl="node2" presStyleIdx="0" presStyleCnt="3"/>
      <dgm:spPr/>
    </dgm:pt>
    <dgm:pt modelId="{C96B3E89-8F79-6B4D-A68F-350BB4B02F4F}" type="pres">
      <dgm:prSet presAssocID="{654F1CB9-8DE4-BD47-AE42-E22A7EA36294}" presName="hierChild4" presStyleCnt="0"/>
      <dgm:spPr/>
    </dgm:pt>
    <dgm:pt modelId="{88C0806A-7817-7544-812C-4683ACDD067F}" type="pres">
      <dgm:prSet presAssocID="{654F1CB9-8DE4-BD47-AE42-E22A7EA36294}" presName="hierChild5" presStyleCnt="0"/>
      <dgm:spPr/>
    </dgm:pt>
    <dgm:pt modelId="{E997067D-9BF4-7B46-B86D-949D27DC20EC}" type="pres">
      <dgm:prSet presAssocID="{F52B1E19-52FE-C449-9414-B93E10C321EB}" presName="Name37" presStyleLbl="parChTrans1D2" presStyleIdx="1" presStyleCnt="3"/>
      <dgm:spPr/>
    </dgm:pt>
    <dgm:pt modelId="{15E6555F-F4B8-124E-B10F-F7E1234F095F}" type="pres">
      <dgm:prSet presAssocID="{CCC4BDA7-E9FC-C544-A16F-7ED5B0C00CDA}" presName="hierRoot2" presStyleCnt="0">
        <dgm:presLayoutVars>
          <dgm:hierBranch val="init"/>
        </dgm:presLayoutVars>
      </dgm:prSet>
      <dgm:spPr/>
    </dgm:pt>
    <dgm:pt modelId="{7D071BD5-5E3D-854B-86C4-5CFE8C5F5B39}" type="pres">
      <dgm:prSet presAssocID="{CCC4BDA7-E9FC-C544-A16F-7ED5B0C00CDA}" presName="rootComposite" presStyleCnt="0"/>
      <dgm:spPr/>
    </dgm:pt>
    <dgm:pt modelId="{23EA844F-F426-1149-8B0A-85DCE898FF98}" type="pres">
      <dgm:prSet presAssocID="{CCC4BDA7-E9FC-C544-A16F-7ED5B0C00CDA}" presName="rootText" presStyleLbl="node2" presStyleIdx="1" presStyleCnt="3" custScaleY="134142">
        <dgm:presLayoutVars>
          <dgm:chPref val="3"/>
        </dgm:presLayoutVars>
      </dgm:prSet>
      <dgm:spPr/>
    </dgm:pt>
    <dgm:pt modelId="{4C0DDA13-FA6B-294C-A290-56C523400FF7}" type="pres">
      <dgm:prSet presAssocID="{CCC4BDA7-E9FC-C544-A16F-7ED5B0C00CDA}" presName="rootConnector" presStyleLbl="node2" presStyleIdx="1" presStyleCnt="3"/>
      <dgm:spPr/>
    </dgm:pt>
    <dgm:pt modelId="{65A93C62-AD2E-2347-BD87-538433121D99}" type="pres">
      <dgm:prSet presAssocID="{CCC4BDA7-E9FC-C544-A16F-7ED5B0C00CDA}" presName="hierChild4" presStyleCnt="0"/>
      <dgm:spPr/>
    </dgm:pt>
    <dgm:pt modelId="{9A776098-C5E0-234A-93F0-CBCAF575B900}" type="pres">
      <dgm:prSet presAssocID="{CCC4BDA7-E9FC-C544-A16F-7ED5B0C00CDA}" presName="hierChild5" presStyleCnt="0"/>
      <dgm:spPr/>
    </dgm:pt>
    <dgm:pt modelId="{5774FB98-68E0-8C4C-A833-2F543385B6F7}" type="pres">
      <dgm:prSet presAssocID="{B5E7F656-792D-ED42-AD38-F03299A273A4}" presName="Name37" presStyleLbl="parChTrans1D2" presStyleIdx="2" presStyleCnt="3"/>
      <dgm:spPr/>
    </dgm:pt>
    <dgm:pt modelId="{13FA2ED1-A349-384A-9E55-23E791EE2FC8}" type="pres">
      <dgm:prSet presAssocID="{FE9B3636-BA63-0845-9980-D1F56DD67BDA}" presName="hierRoot2" presStyleCnt="0">
        <dgm:presLayoutVars>
          <dgm:hierBranch val="init"/>
        </dgm:presLayoutVars>
      </dgm:prSet>
      <dgm:spPr/>
    </dgm:pt>
    <dgm:pt modelId="{DF69C1E0-EF02-154A-BFAA-C7F91A606B65}" type="pres">
      <dgm:prSet presAssocID="{FE9B3636-BA63-0845-9980-D1F56DD67BDA}" presName="rootComposite" presStyleCnt="0"/>
      <dgm:spPr/>
    </dgm:pt>
    <dgm:pt modelId="{FB8B7392-85BA-7C4F-B419-37A500576F96}" type="pres">
      <dgm:prSet presAssocID="{FE9B3636-BA63-0845-9980-D1F56DD67BDA}" presName="rootText" presStyleLbl="node2" presStyleIdx="2" presStyleCnt="3" custScaleY="134142">
        <dgm:presLayoutVars>
          <dgm:chPref val="3"/>
        </dgm:presLayoutVars>
      </dgm:prSet>
      <dgm:spPr/>
    </dgm:pt>
    <dgm:pt modelId="{A6B726C0-7323-F743-925B-EC7153D194C8}" type="pres">
      <dgm:prSet presAssocID="{FE9B3636-BA63-0845-9980-D1F56DD67BDA}" presName="rootConnector" presStyleLbl="node2" presStyleIdx="2" presStyleCnt="3"/>
      <dgm:spPr/>
    </dgm:pt>
    <dgm:pt modelId="{108E56AF-D320-A042-865F-74878591F668}" type="pres">
      <dgm:prSet presAssocID="{FE9B3636-BA63-0845-9980-D1F56DD67BDA}" presName="hierChild4" presStyleCnt="0"/>
      <dgm:spPr/>
    </dgm:pt>
    <dgm:pt modelId="{4A338475-6271-CC48-BFD9-8DE627EEFA4B}" type="pres">
      <dgm:prSet presAssocID="{FE9B3636-BA63-0845-9980-D1F56DD67BDA}" presName="hierChild5" presStyleCnt="0"/>
      <dgm:spPr/>
    </dgm:pt>
    <dgm:pt modelId="{07D8A1CA-DC14-8F4A-AE7B-693423DD88DB}" type="pres">
      <dgm:prSet presAssocID="{E3467BF0-7A44-5440-B349-665C43089B8B}" presName="hierChild3" presStyleCnt="0"/>
      <dgm:spPr/>
    </dgm:pt>
  </dgm:ptLst>
  <dgm:cxnLst>
    <dgm:cxn modelId="{A2225203-FE76-8B48-A044-E5591E845B85}" srcId="{36CDD6A5-A6CC-D84B-B218-7904A050213A}" destId="{E3467BF0-7A44-5440-B349-665C43089B8B}" srcOrd="0" destOrd="0" parTransId="{2C8D80D5-66D8-6D43-9DE2-CB7441CF353F}" sibTransId="{969809AB-C7A6-0545-B132-61CBECF88C02}"/>
    <dgm:cxn modelId="{B7BD0B1D-EE11-B641-8A7A-0A6809A0A8FD}" type="presOf" srcId="{CCC4BDA7-E9FC-C544-A16F-7ED5B0C00CDA}" destId="{23EA844F-F426-1149-8B0A-85DCE898FF98}" srcOrd="0" destOrd="0" presId="urn:microsoft.com/office/officeart/2005/8/layout/orgChart1"/>
    <dgm:cxn modelId="{90015D23-441F-714C-86AC-1DF49433ECDC}" type="presOf" srcId="{654F1CB9-8DE4-BD47-AE42-E22A7EA36294}" destId="{F1D5D315-1BBA-E148-A603-2FF74F0B6E01}" srcOrd="1" destOrd="0" presId="urn:microsoft.com/office/officeart/2005/8/layout/orgChart1"/>
    <dgm:cxn modelId="{84A6D336-001D-2045-B62E-9D062B8FB449}" type="presOf" srcId="{E3467BF0-7A44-5440-B349-665C43089B8B}" destId="{39DE7A75-A67B-B74D-B49D-FF92E81CC374}" srcOrd="1" destOrd="0" presId="urn:microsoft.com/office/officeart/2005/8/layout/orgChart1"/>
    <dgm:cxn modelId="{11D3463D-D1A6-504B-A2F3-C8BF7C655E45}" type="presOf" srcId="{FE9B3636-BA63-0845-9980-D1F56DD67BDA}" destId="{FB8B7392-85BA-7C4F-B419-37A500576F96}" srcOrd="0" destOrd="0" presId="urn:microsoft.com/office/officeart/2005/8/layout/orgChart1"/>
    <dgm:cxn modelId="{8129844D-9EE3-594E-90EF-B15B7F634FB1}" srcId="{E3467BF0-7A44-5440-B349-665C43089B8B}" destId="{FE9B3636-BA63-0845-9980-D1F56DD67BDA}" srcOrd="2" destOrd="0" parTransId="{B5E7F656-792D-ED42-AD38-F03299A273A4}" sibTransId="{F130BB5E-AE71-5B46-81A7-2D2643C93347}"/>
    <dgm:cxn modelId="{02BA874F-FB3D-F549-AE23-8537A5C0382E}" type="presOf" srcId="{66ECABAA-8800-A241-A9BE-ECFFBB35D7B1}" destId="{6EC4BDC5-1591-9246-842D-1B838FEA1D1F}" srcOrd="0" destOrd="0" presId="urn:microsoft.com/office/officeart/2005/8/layout/orgChart1"/>
    <dgm:cxn modelId="{6DBC7E51-4BA3-584B-A69F-4333AEBB5AB1}" type="presOf" srcId="{36CDD6A5-A6CC-D84B-B218-7904A050213A}" destId="{A8FC1A67-315D-BF4C-A28A-5BDF34B0080A}" srcOrd="0" destOrd="0" presId="urn:microsoft.com/office/officeart/2005/8/layout/orgChart1"/>
    <dgm:cxn modelId="{98D9E457-2364-884F-AD55-16A65E2E4D44}" type="presOf" srcId="{F52B1E19-52FE-C449-9414-B93E10C321EB}" destId="{E997067D-9BF4-7B46-B86D-949D27DC20EC}" srcOrd="0" destOrd="0" presId="urn:microsoft.com/office/officeart/2005/8/layout/orgChart1"/>
    <dgm:cxn modelId="{6C4D535F-954D-7640-94AE-B625E9433F3E}" type="presOf" srcId="{FE9B3636-BA63-0845-9980-D1F56DD67BDA}" destId="{A6B726C0-7323-F743-925B-EC7153D194C8}" srcOrd="1" destOrd="0" presId="urn:microsoft.com/office/officeart/2005/8/layout/orgChart1"/>
    <dgm:cxn modelId="{1EE6896A-7DEF-0C48-A0D9-C6845D6F52D4}" type="presOf" srcId="{B5E7F656-792D-ED42-AD38-F03299A273A4}" destId="{5774FB98-68E0-8C4C-A833-2F543385B6F7}" srcOrd="0" destOrd="0" presId="urn:microsoft.com/office/officeart/2005/8/layout/orgChart1"/>
    <dgm:cxn modelId="{C4EDFD77-B9C1-DD44-92D8-5CAEE9E211F0}" type="presOf" srcId="{CCC4BDA7-E9FC-C544-A16F-7ED5B0C00CDA}" destId="{4C0DDA13-FA6B-294C-A290-56C523400FF7}" srcOrd="1" destOrd="0" presId="urn:microsoft.com/office/officeart/2005/8/layout/orgChart1"/>
    <dgm:cxn modelId="{24E21189-8425-D843-B247-D65A52BE1E39}" type="presOf" srcId="{E3467BF0-7A44-5440-B349-665C43089B8B}" destId="{74151E68-3D9A-4E49-8D26-AE123EE73D7E}" srcOrd="0" destOrd="0" presId="urn:microsoft.com/office/officeart/2005/8/layout/orgChart1"/>
    <dgm:cxn modelId="{B3921EAC-F9B0-AE48-BACB-8355AB0A59FA}" srcId="{E3467BF0-7A44-5440-B349-665C43089B8B}" destId="{CCC4BDA7-E9FC-C544-A16F-7ED5B0C00CDA}" srcOrd="1" destOrd="0" parTransId="{F52B1E19-52FE-C449-9414-B93E10C321EB}" sibTransId="{619B5C8C-ADB5-6945-9E66-5C9AA86FB3DC}"/>
    <dgm:cxn modelId="{5BCCE9BC-EC1A-7344-8CD0-3B43E188B0EA}" type="presOf" srcId="{654F1CB9-8DE4-BD47-AE42-E22A7EA36294}" destId="{1BD5F19A-310A-1E4C-A7EA-2D035342640F}" srcOrd="0" destOrd="0" presId="urn:microsoft.com/office/officeart/2005/8/layout/orgChart1"/>
    <dgm:cxn modelId="{C38AC6EF-9DBA-1F4A-AA10-43D0DE5EFA95}" srcId="{E3467BF0-7A44-5440-B349-665C43089B8B}" destId="{654F1CB9-8DE4-BD47-AE42-E22A7EA36294}" srcOrd="0" destOrd="0" parTransId="{66ECABAA-8800-A241-A9BE-ECFFBB35D7B1}" sibTransId="{9E95C43B-54A6-4547-8008-F8F905F37F32}"/>
    <dgm:cxn modelId="{EBDA58EF-68F7-1F45-9B69-2679E4E05FD6}" type="presParOf" srcId="{A8FC1A67-315D-BF4C-A28A-5BDF34B0080A}" destId="{14DE663D-9577-2A4F-8FF2-EA9A28719FF9}" srcOrd="0" destOrd="0" presId="urn:microsoft.com/office/officeart/2005/8/layout/orgChart1"/>
    <dgm:cxn modelId="{5263F07E-9136-E541-A33F-01A2F8696C74}" type="presParOf" srcId="{14DE663D-9577-2A4F-8FF2-EA9A28719FF9}" destId="{14657288-6E80-1841-96B9-A1783A86FBD1}" srcOrd="0" destOrd="0" presId="urn:microsoft.com/office/officeart/2005/8/layout/orgChart1"/>
    <dgm:cxn modelId="{E2A610B1-F84C-1C4D-B6D8-A47FAF87791D}" type="presParOf" srcId="{14657288-6E80-1841-96B9-A1783A86FBD1}" destId="{74151E68-3D9A-4E49-8D26-AE123EE73D7E}" srcOrd="0" destOrd="0" presId="urn:microsoft.com/office/officeart/2005/8/layout/orgChart1"/>
    <dgm:cxn modelId="{B886C436-584C-2848-9F47-6A4792A20A2A}" type="presParOf" srcId="{14657288-6E80-1841-96B9-A1783A86FBD1}" destId="{39DE7A75-A67B-B74D-B49D-FF92E81CC374}" srcOrd="1" destOrd="0" presId="urn:microsoft.com/office/officeart/2005/8/layout/orgChart1"/>
    <dgm:cxn modelId="{0EB8E990-AD4D-9C46-ADED-ED0F019FC3FB}" type="presParOf" srcId="{14DE663D-9577-2A4F-8FF2-EA9A28719FF9}" destId="{564C7CF9-97B9-6C40-BC12-9570DCDAFFA6}" srcOrd="1" destOrd="0" presId="urn:microsoft.com/office/officeart/2005/8/layout/orgChart1"/>
    <dgm:cxn modelId="{2EE3522E-8053-9148-A318-AF51F0586BD1}" type="presParOf" srcId="{564C7CF9-97B9-6C40-BC12-9570DCDAFFA6}" destId="{6EC4BDC5-1591-9246-842D-1B838FEA1D1F}" srcOrd="0" destOrd="0" presId="urn:microsoft.com/office/officeart/2005/8/layout/orgChart1"/>
    <dgm:cxn modelId="{ABFF4C05-7D6E-4D46-8688-524FC240BD02}" type="presParOf" srcId="{564C7CF9-97B9-6C40-BC12-9570DCDAFFA6}" destId="{F100BA38-D438-9C4A-ACFE-E81B8DD210F7}" srcOrd="1" destOrd="0" presId="urn:microsoft.com/office/officeart/2005/8/layout/orgChart1"/>
    <dgm:cxn modelId="{5B1D4DDF-9A11-0A4F-92D9-DC9B95E3D702}" type="presParOf" srcId="{F100BA38-D438-9C4A-ACFE-E81B8DD210F7}" destId="{9C4BC0A4-61DC-6A4F-B35C-3642C3D8E76B}" srcOrd="0" destOrd="0" presId="urn:microsoft.com/office/officeart/2005/8/layout/orgChart1"/>
    <dgm:cxn modelId="{8C2B0CBC-697F-6E45-A5A5-8A560F06403A}" type="presParOf" srcId="{9C4BC0A4-61DC-6A4F-B35C-3642C3D8E76B}" destId="{1BD5F19A-310A-1E4C-A7EA-2D035342640F}" srcOrd="0" destOrd="0" presId="urn:microsoft.com/office/officeart/2005/8/layout/orgChart1"/>
    <dgm:cxn modelId="{2DBD8765-C7A4-4345-BEBF-1C92BC355B3B}" type="presParOf" srcId="{9C4BC0A4-61DC-6A4F-B35C-3642C3D8E76B}" destId="{F1D5D315-1BBA-E148-A603-2FF74F0B6E01}" srcOrd="1" destOrd="0" presId="urn:microsoft.com/office/officeart/2005/8/layout/orgChart1"/>
    <dgm:cxn modelId="{F3BBEC94-9C09-9545-9D97-8E3E02E6920E}" type="presParOf" srcId="{F100BA38-D438-9C4A-ACFE-E81B8DD210F7}" destId="{C96B3E89-8F79-6B4D-A68F-350BB4B02F4F}" srcOrd="1" destOrd="0" presId="urn:microsoft.com/office/officeart/2005/8/layout/orgChart1"/>
    <dgm:cxn modelId="{B7DCC5B7-5AF8-744C-B1FA-597742C6DD10}" type="presParOf" srcId="{F100BA38-D438-9C4A-ACFE-E81B8DD210F7}" destId="{88C0806A-7817-7544-812C-4683ACDD067F}" srcOrd="2" destOrd="0" presId="urn:microsoft.com/office/officeart/2005/8/layout/orgChart1"/>
    <dgm:cxn modelId="{2B83356B-EC12-5447-9DA7-E6A370A5A0AA}" type="presParOf" srcId="{564C7CF9-97B9-6C40-BC12-9570DCDAFFA6}" destId="{E997067D-9BF4-7B46-B86D-949D27DC20EC}" srcOrd="2" destOrd="0" presId="urn:microsoft.com/office/officeart/2005/8/layout/orgChart1"/>
    <dgm:cxn modelId="{56D84D6B-F796-454B-8278-507A59ADF4E6}" type="presParOf" srcId="{564C7CF9-97B9-6C40-BC12-9570DCDAFFA6}" destId="{15E6555F-F4B8-124E-B10F-F7E1234F095F}" srcOrd="3" destOrd="0" presId="urn:microsoft.com/office/officeart/2005/8/layout/orgChart1"/>
    <dgm:cxn modelId="{2A06CBA2-A769-C14E-BFB0-9E6379B9103B}" type="presParOf" srcId="{15E6555F-F4B8-124E-B10F-F7E1234F095F}" destId="{7D071BD5-5E3D-854B-86C4-5CFE8C5F5B39}" srcOrd="0" destOrd="0" presId="urn:microsoft.com/office/officeart/2005/8/layout/orgChart1"/>
    <dgm:cxn modelId="{2A9F7CD7-C5C3-F94A-900C-7C0BF3F86D34}" type="presParOf" srcId="{7D071BD5-5E3D-854B-86C4-5CFE8C5F5B39}" destId="{23EA844F-F426-1149-8B0A-85DCE898FF98}" srcOrd="0" destOrd="0" presId="urn:microsoft.com/office/officeart/2005/8/layout/orgChart1"/>
    <dgm:cxn modelId="{EAF21E0E-4E26-CD47-9143-65877E53A5D7}" type="presParOf" srcId="{7D071BD5-5E3D-854B-86C4-5CFE8C5F5B39}" destId="{4C0DDA13-FA6B-294C-A290-56C523400FF7}" srcOrd="1" destOrd="0" presId="urn:microsoft.com/office/officeart/2005/8/layout/orgChart1"/>
    <dgm:cxn modelId="{ED0B89B6-03BF-2341-825A-49F005680BC1}" type="presParOf" srcId="{15E6555F-F4B8-124E-B10F-F7E1234F095F}" destId="{65A93C62-AD2E-2347-BD87-538433121D99}" srcOrd="1" destOrd="0" presId="urn:microsoft.com/office/officeart/2005/8/layout/orgChart1"/>
    <dgm:cxn modelId="{25F1C6FC-EA9F-AB4C-935A-7B186BFFD2A3}" type="presParOf" srcId="{15E6555F-F4B8-124E-B10F-F7E1234F095F}" destId="{9A776098-C5E0-234A-93F0-CBCAF575B900}" srcOrd="2" destOrd="0" presId="urn:microsoft.com/office/officeart/2005/8/layout/orgChart1"/>
    <dgm:cxn modelId="{EC73A8A3-2863-5244-AEB8-533B836B9EC1}" type="presParOf" srcId="{564C7CF9-97B9-6C40-BC12-9570DCDAFFA6}" destId="{5774FB98-68E0-8C4C-A833-2F543385B6F7}" srcOrd="4" destOrd="0" presId="urn:microsoft.com/office/officeart/2005/8/layout/orgChart1"/>
    <dgm:cxn modelId="{24892B55-3B03-034B-8BB3-F98C7E226C64}" type="presParOf" srcId="{564C7CF9-97B9-6C40-BC12-9570DCDAFFA6}" destId="{13FA2ED1-A349-384A-9E55-23E791EE2FC8}" srcOrd="5" destOrd="0" presId="urn:microsoft.com/office/officeart/2005/8/layout/orgChart1"/>
    <dgm:cxn modelId="{DE222385-865D-484F-BA39-9DB7E25216CE}" type="presParOf" srcId="{13FA2ED1-A349-384A-9E55-23E791EE2FC8}" destId="{DF69C1E0-EF02-154A-BFAA-C7F91A606B65}" srcOrd="0" destOrd="0" presId="urn:microsoft.com/office/officeart/2005/8/layout/orgChart1"/>
    <dgm:cxn modelId="{610AE44E-2E03-FD44-86FC-B79FB7B4C70D}" type="presParOf" srcId="{DF69C1E0-EF02-154A-BFAA-C7F91A606B65}" destId="{FB8B7392-85BA-7C4F-B419-37A500576F96}" srcOrd="0" destOrd="0" presId="urn:microsoft.com/office/officeart/2005/8/layout/orgChart1"/>
    <dgm:cxn modelId="{44AF2485-6E93-0340-AD0C-0C113C39A36F}" type="presParOf" srcId="{DF69C1E0-EF02-154A-BFAA-C7F91A606B65}" destId="{A6B726C0-7323-F743-925B-EC7153D194C8}" srcOrd="1" destOrd="0" presId="urn:microsoft.com/office/officeart/2005/8/layout/orgChart1"/>
    <dgm:cxn modelId="{F674668E-F34E-8C4A-8A1C-297BCCDAF7AF}" type="presParOf" srcId="{13FA2ED1-A349-384A-9E55-23E791EE2FC8}" destId="{108E56AF-D320-A042-865F-74878591F668}" srcOrd="1" destOrd="0" presId="urn:microsoft.com/office/officeart/2005/8/layout/orgChart1"/>
    <dgm:cxn modelId="{ECAF74C2-0400-B14F-94B1-E7005EF83AB5}" type="presParOf" srcId="{13FA2ED1-A349-384A-9E55-23E791EE2FC8}" destId="{4A338475-6271-CC48-BFD9-8DE627EEFA4B}" srcOrd="2" destOrd="0" presId="urn:microsoft.com/office/officeart/2005/8/layout/orgChart1"/>
    <dgm:cxn modelId="{65687D95-2B93-0348-AAE7-4C37CA32525F}" type="presParOf" srcId="{14DE663D-9577-2A4F-8FF2-EA9A28719FF9}" destId="{07D8A1CA-DC14-8F4A-AE7B-693423DD88D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4539ADF-0741-E841-84F4-A4BD6C2BFB7D}" type="doc">
      <dgm:prSet loTypeId="urn:microsoft.com/office/officeart/2005/8/layout/matrix1" loCatId="" qsTypeId="urn:microsoft.com/office/officeart/2005/8/quickstyle/simple3" qsCatId="simple" csTypeId="urn:microsoft.com/office/officeart/2005/8/colors/colorful1" csCatId="colorful" phldr="1"/>
      <dgm:spPr/>
      <dgm:t>
        <a:bodyPr/>
        <a:lstStyle/>
        <a:p>
          <a:endParaRPr lang="en-US"/>
        </a:p>
      </dgm:t>
    </dgm:pt>
    <dgm:pt modelId="{44B30DFF-DA8B-B14F-B079-8C6C7EDC7E1C}">
      <dgm:prSet phldrT="[Text]"/>
      <dgm:spPr/>
      <dgm:t>
        <a:bodyPr/>
        <a:lstStyle/>
        <a:p>
          <a:r>
            <a:rPr lang="en-US" b="1" i="0" dirty="0">
              <a:solidFill>
                <a:srgbClr val="800000"/>
              </a:solidFill>
              <a:latin typeface="+mn-lt"/>
              <a:cs typeface="Comic Sans MS"/>
            </a:rPr>
            <a:t>Diet and Endometriosis</a:t>
          </a:r>
        </a:p>
      </dgm:t>
    </dgm:pt>
    <dgm:pt modelId="{DCB0B926-F7B1-2642-A386-345F79D5E6B1}" type="parTrans" cxnId="{AA68F34F-8135-B644-89BE-405CB207650B}">
      <dgm:prSet/>
      <dgm:spPr/>
      <dgm:t>
        <a:bodyPr/>
        <a:lstStyle/>
        <a:p>
          <a:endParaRPr lang="en-US"/>
        </a:p>
      </dgm:t>
    </dgm:pt>
    <dgm:pt modelId="{D952EB21-AFD6-2642-8743-C6B1352D8801}" type="sibTrans" cxnId="{AA68F34F-8135-B644-89BE-405CB207650B}">
      <dgm:prSet/>
      <dgm:spPr/>
      <dgm:t>
        <a:bodyPr/>
        <a:lstStyle/>
        <a:p>
          <a:endParaRPr lang="en-US"/>
        </a:p>
      </dgm:t>
    </dgm:pt>
    <dgm:pt modelId="{8B15FB80-E636-E144-BB11-183280E6BD25}">
      <dgm:prSet phldrT="[Text]" custT="1"/>
      <dgm:spPr/>
      <dgm:t>
        <a:bodyPr/>
        <a:lstStyle/>
        <a:p>
          <a:pPr>
            <a:lnSpc>
              <a:spcPct val="120000"/>
            </a:lnSpc>
          </a:pPr>
          <a:r>
            <a:rPr lang="en-US" sz="2000" b="1" i="0" dirty="0">
              <a:latin typeface="+mn-lt"/>
              <a:cs typeface="Comic Sans MS"/>
            </a:rPr>
            <a:t>Positive association between endometriosis and </a:t>
          </a:r>
          <a:r>
            <a:rPr lang="en-US" sz="2000" b="1" i="0" dirty="0">
              <a:solidFill>
                <a:srgbClr val="FF0000"/>
              </a:solidFill>
              <a:latin typeface="+mn-lt"/>
              <a:cs typeface="Comic Sans MS"/>
            </a:rPr>
            <a:t>red meat </a:t>
          </a:r>
          <a:r>
            <a:rPr lang="en-US" sz="2000" b="1" i="0" dirty="0">
              <a:latin typeface="+mn-lt"/>
              <a:cs typeface="Comic Sans MS"/>
            </a:rPr>
            <a:t>consumption noted</a:t>
          </a:r>
        </a:p>
      </dgm:t>
    </dgm:pt>
    <dgm:pt modelId="{8A72E27E-3C98-E244-A18B-F180AD6554E2}" type="parTrans" cxnId="{F0649421-9137-C449-AA9F-CDAB275C289D}">
      <dgm:prSet/>
      <dgm:spPr/>
      <dgm:t>
        <a:bodyPr/>
        <a:lstStyle/>
        <a:p>
          <a:endParaRPr lang="en-US"/>
        </a:p>
      </dgm:t>
    </dgm:pt>
    <dgm:pt modelId="{BFD06C05-7DA9-D543-AE8B-FF199BCAE8C9}" type="sibTrans" cxnId="{F0649421-9137-C449-AA9F-CDAB275C289D}">
      <dgm:prSet/>
      <dgm:spPr/>
      <dgm:t>
        <a:bodyPr/>
        <a:lstStyle/>
        <a:p>
          <a:endParaRPr lang="en-US"/>
        </a:p>
      </dgm:t>
    </dgm:pt>
    <dgm:pt modelId="{4E1CA414-5187-0B4C-B964-0A7B7D93C897}">
      <dgm:prSet phldrT="[Text]" custT="1"/>
      <dgm:spPr/>
      <dgm:t>
        <a:bodyPr/>
        <a:lstStyle/>
        <a:p>
          <a:pPr>
            <a:lnSpc>
              <a:spcPct val="120000"/>
            </a:lnSpc>
          </a:pPr>
          <a:r>
            <a:rPr lang="en-US" sz="2000" b="1" i="0" dirty="0">
              <a:latin typeface="+mn-lt"/>
              <a:cs typeface="Comic Sans MS"/>
            </a:rPr>
            <a:t>Negative association between endometriosis and </a:t>
          </a:r>
          <a:r>
            <a:rPr lang="en-US" sz="2000" b="1" i="0" dirty="0">
              <a:solidFill>
                <a:srgbClr val="FF0000"/>
              </a:solidFill>
              <a:latin typeface="+mn-lt"/>
              <a:cs typeface="Comic Sans MS"/>
            </a:rPr>
            <a:t>fruit and vegetable </a:t>
          </a:r>
          <a:r>
            <a:rPr lang="en-US" sz="2000" b="1" i="0" dirty="0">
              <a:latin typeface="+mn-lt"/>
              <a:cs typeface="Comic Sans MS"/>
            </a:rPr>
            <a:t>consumption</a:t>
          </a:r>
        </a:p>
        <a:p>
          <a:pPr>
            <a:lnSpc>
              <a:spcPct val="90000"/>
            </a:lnSpc>
          </a:pPr>
          <a:endParaRPr lang="en-US" sz="2000" b="1" i="0" dirty="0">
            <a:latin typeface="+mn-lt"/>
            <a:cs typeface="Comic Sans MS"/>
          </a:endParaRPr>
        </a:p>
        <a:p>
          <a:pPr>
            <a:lnSpc>
              <a:spcPct val="90000"/>
            </a:lnSpc>
          </a:pPr>
          <a:r>
            <a:rPr lang="en-US" sz="1600" b="1" i="1" dirty="0" err="1">
              <a:solidFill>
                <a:srgbClr val="008000"/>
              </a:solidFill>
              <a:latin typeface="+mn-lt"/>
              <a:cs typeface="Comic Sans MS"/>
            </a:rPr>
            <a:t>Parazzini</a:t>
          </a:r>
          <a:r>
            <a:rPr lang="en-US" sz="1600" b="1" i="1" dirty="0">
              <a:solidFill>
                <a:srgbClr val="008000"/>
              </a:solidFill>
              <a:latin typeface="+mn-lt"/>
              <a:cs typeface="Comic Sans MS"/>
            </a:rPr>
            <a:t> F, .Hum.Reprod.19(8),1755– 1759 (2004) </a:t>
          </a:r>
          <a:endParaRPr lang="en-US" sz="1600" b="1" i="1" dirty="0">
            <a:latin typeface="+mn-lt"/>
            <a:cs typeface="Comic Sans MS"/>
          </a:endParaRPr>
        </a:p>
        <a:p>
          <a:pPr>
            <a:lnSpc>
              <a:spcPct val="90000"/>
            </a:lnSpc>
          </a:pPr>
          <a:endParaRPr lang="en-US" sz="2000" b="1" i="0" dirty="0">
            <a:latin typeface="+mn-lt"/>
            <a:cs typeface="Comic Sans MS"/>
          </a:endParaRPr>
        </a:p>
      </dgm:t>
    </dgm:pt>
    <dgm:pt modelId="{52EFCA09-5450-304E-B424-E1E1A892A48E}" type="parTrans" cxnId="{30F0D785-582C-A749-9CE3-D28B0BAD61F0}">
      <dgm:prSet/>
      <dgm:spPr/>
      <dgm:t>
        <a:bodyPr/>
        <a:lstStyle/>
        <a:p>
          <a:endParaRPr lang="en-US"/>
        </a:p>
      </dgm:t>
    </dgm:pt>
    <dgm:pt modelId="{60DB7FF9-613C-F246-A199-AF14F1700A68}" type="sibTrans" cxnId="{30F0D785-582C-A749-9CE3-D28B0BAD61F0}">
      <dgm:prSet/>
      <dgm:spPr/>
      <dgm:t>
        <a:bodyPr/>
        <a:lstStyle/>
        <a:p>
          <a:endParaRPr lang="en-US"/>
        </a:p>
      </dgm:t>
    </dgm:pt>
    <dgm:pt modelId="{80489A58-4ED5-6848-B69C-47D5492ED9C8}">
      <dgm:prSet phldrT="[Text]" custT="1"/>
      <dgm:spPr/>
      <dgm:t>
        <a:bodyPr/>
        <a:lstStyle/>
        <a:p>
          <a:pPr>
            <a:lnSpc>
              <a:spcPct val="120000"/>
            </a:lnSpc>
          </a:pPr>
          <a:r>
            <a:rPr lang="en-US" sz="2000" b="1" i="0" dirty="0">
              <a:latin typeface="+mn-lt"/>
              <a:cs typeface="Comic Sans MS"/>
            </a:rPr>
            <a:t>Increased risk of endometriosis with the consumption of </a:t>
          </a:r>
          <a:r>
            <a:rPr lang="en-US" sz="2000" b="1" i="0" dirty="0">
              <a:solidFill>
                <a:srgbClr val="FF0000"/>
              </a:solidFill>
              <a:latin typeface="+mn-lt"/>
              <a:cs typeface="Comic Sans MS"/>
            </a:rPr>
            <a:t>palmate acid</a:t>
          </a:r>
          <a:r>
            <a:rPr lang="en-US" sz="2000" b="1" i="0" dirty="0">
              <a:latin typeface="+mn-lt"/>
              <a:cs typeface="Comic Sans MS"/>
            </a:rPr>
            <a:t>, a major component of animal fat</a:t>
          </a:r>
        </a:p>
        <a:p>
          <a:pPr>
            <a:lnSpc>
              <a:spcPct val="90000"/>
            </a:lnSpc>
          </a:pPr>
          <a:r>
            <a:rPr lang="en-US" sz="1600" b="1" i="1" dirty="0" err="1">
              <a:solidFill>
                <a:srgbClr val="008000"/>
              </a:solidFill>
              <a:latin typeface="+mn-lt"/>
              <a:cs typeface="Comic Sans MS"/>
            </a:rPr>
            <a:t>Missmer</a:t>
          </a:r>
          <a:r>
            <a:rPr lang="en-US" sz="1600" b="1" i="1" dirty="0">
              <a:solidFill>
                <a:srgbClr val="008000"/>
              </a:solidFill>
              <a:latin typeface="+mn-lt"/>
              <a:cs typeface="Comic Sans MS"/>
            </a:rPr>
            <a:t> SA, et al Hum. </a:t>
          </a:r>
          <a:r>
            <a:rPr lang="en-US" sz="1600" b="1" i="1" dirty="0" err="1">
              <a:solidFill>
                <a:srgbClr val="008000"/>
              </a:solidFill>
              <a:latin typeface="+mn-lt"/>
              <a:cs typeface="Comic Sans MS"/>
            </a:rPr>
            <a:t>Reprod</a:t>
          </a:r>
          <a:r>
            <a:rPr lang="en-US" sz="1600" b="1" i="1" dirty="0">
              <a:solidFill>
                <a:srgbClr val="008000"/>
              </a:solidFill>
              <a:latin typeface="+mn-lt"/>
              <a:cs typeface="Comic Sans MS"/>
            </a:rPr>
            <a:t>. 25(6),1528–1535 (2010) </a:t>
          </a:r>
        </a:p>
        <a:p>
          <a:pPr>
            <a:lnSpc>
              <a:spcPct val="90000"/>
            </a:lnSpc>
          </a:pPr>
          <a:endParaRPr lang="en-US" sz="1600" b="1" i="0" dirty="0">
            <a:latin typeface="+mn-lt"/>
            <a:cs typeface="Comic Sans MS"/>
          </a:endParaRPr>
        </a:p>
      </dgm:t>
    </dgm:pt>
    <dgm:pt modelId="{E324B7F1-6624-F340-87B2-AD9FC10694FF}" type="parTrans" cxnId="{60486F05-588A-D44A-8181-988775C889A1}">
      <dgm:prSet/>
      <dgm:spPr/>
      <dgm:t>
        <a:bodyPr/>
        <a:lstStyle/>
        <a:p>
          <a:endParaRPr lang="en-US"/>
        </a:p>
      </dgm:t>
    </dgm:pt>
    <dgm:pt modelId="{B8BA6CA7-2189-C14C-9669-B379DB7A1B63}" type="sibTrans" cxnId="{60486F05-588A-D44A-8181-988775C889A1}">
      <dgm:prSet/>
      <dgm:spPr/>
      <dgm:t>
        <a:bodyPr/>
        <a:lstStyle/>
        <a:p>
          <a:endParaRPr lang="en-US"/>
        </a:p>
      </dgm:t>
    </dgm:pt>
    <dgm:pt modelId="{7B187D3A-C3FF-7949-B5CF-B0022FDEF0B4}">
      <dgm:prSet phldrT="[Text]" custT="1"/>
      <dgm:spPr/>
      <dgm:t>
        <a:bodyPr/>
        <a:lstStyle/>
        <a:p>
          <a:pPr>
            <a:lnSpc>
              <a:spcPct val="120000"/>
            </a:lnSpc>
          </a:pPr>
          <a:r>
            <a:rPr lang="en-US" sz="2000" b="1" i="0" dirty="0">
              <a:latin typeface="+mn-lt"/>
              <a:cs typeface="Comic Sans MS"/>
            </a:rPr>
            <a:t>Increased risk with high consumption of </a:t>
          </a:r>
          <a:r>
            <a:rPr lang="en-US" sz="2000" b="1" i="0" dirty="0">
              <a:solidFill>
                <a:srgbClr val="FF0000"/>
              </a:solidFill>
              <a:latin typeface="+mn-lt"/>
              <a:cs typeface="Comic Sans MS"/>
            </a:rPr>
            <a:t>trans-fats</a:t>
          </a:r>
          <a:r>
            <a:rPr lang="en-US" sz="2000" b="1" i="0" dirty="0">
              <a:latin typeface="+mn-lt"/>
              <a:cs typeface="Comic Sans MS"/>
            </a:rPr>
            <a:t>; however, consumption of </a:t>
          </a:r>
          <a:r>
            <a:rPr lang="en-US" sz="2000" b="1" i="0" dirty="0">
              <a:solidFill>
                <a:srgbClr val="FF0000"/>
              </a:solidFill>
              <a:latin typeface="+mn-lt"/>
              <a:cs typeface="Comic Sans MS"/>
            </a:rPr>
            <a:t>omega-3 fatty acids </a:t>
          </a:r>
          <a:r>
            <a:rPr lang="en-US" sz="2000" b="1" i="0" dirty="0">
              <a:latin typeface="+mn-lt"/>
              <a:cs typeface="Comic Sans MS"/>
            </a:rPr>
            <a:t>reduced this risk</a:t>
          </a:r>
        </a:p>
        <a:p>
          <a:pPr>
            <a:lnSpc>
              <a:spcPct val="120000"/>
            </a:lnSpc>
          </a:pPr>
          <a:r>
            <a:rPr lang="en-US" sz="2000" b="1" i="0" dirty="0">
              <a:solidFill>
                <a:srgbClr val="0000D4"/>
              </a:solidFill>
              <a:latin typeface="+mn-lt"/>
              <a:cs typeface="Comic Sans MS"/>
            </a:rPr>
            <a:t>No relation between total fat intake and endometriosis </a:t>
          </a:r>
        </a:p>
      </dgm:t>
    </dgm:pt>
    <dgm:pt modelId="{0FEA0E89-E671-5E4A-9AD7-53E91E1BDBFC}" type="parTrans" cxnId="{045E696C-7069-8E41-96D0-40E9A2623121}">
      <dgm:prSet/>
      <dgm:spPr/>
      <dgm:t>
        <a:bodyPr/>
        <a:lstStyle/>
        <a:p>
          <a:endParaRPr lang="en-US"/>
        </a:p>
      </dgm:t>
    </dgm:pt>
    <dgm:pt modelId="{3464D01B-2ADC-9343-8C1A-FB3AF6F90908}" type="sibTrans" cxnId="{045E696C-7069-8E41-96D0-40E9A2623121}">
      <dgm:prSet/>
      <dgm:spPr/>
      <dgm:t>
        <a:bodyPr/>
        <a:lstStyle/>
        <a:p>
          <a:endParaRPr lang="en-US"/>
        </a:p>
      </dgm:t>
    </dgm:pt>
    <dgm:pt modelId="{8A122F41-CED9-C447-8B02-543F56A0C633}" type="pres">
      <dgm:prSet presAssocID="{84539ADF-0741-E841-84F4-A4BD6C2BFB7D}" presName="diagram" presStyleCnt="0">
        <dgm:presLayoutVars>
          <dgm:chMax val="1"/>
          <dgm:dir/>
          <dgm:animLvl val="ctr"/>
          <dgm:resizeHandles val="exact"/>
        </dgm:presLayoutVars>
      </dgm:prSet>
      <dgm:spPr/>
    </dgm:pt>
    <dgm:pt modelId="{4166CAE4-4B12-EB4E-B293-23350183FF36}" type="pres">
      <dgm:prSet presAssocID="{84539ADF-0741-E841-84F4-A4BD6C2BFB7D}" presName="matrix" presStyleCnt="0"/>
      <dgm:spPr/>
    </dgm:pt>
    <dgm:pt modelId="{58E0BB4E-6276-134F-A61B-CCF85B4961B1}" type="pres">
      <dgm:prSet presAssocID="{84539ADF-0741-E841-84F4-A4BD6C2BFB7D}" presName="tile1" presStyleLbl="node1" presStyleIdx="0" presStyleCnt="4"/>
      <dgm:spPr/>
    </dgm:pt>
    <dgm:pt modelId="{A8504E5A-1850-A944-88BF-FB5C319BFC7F}" type="pres">
      <dgm:prSet presAssocID="{84539ADF-0741-E841-84F4-A4BD6C2BFB7D}" presName="tile1text" presStyleLbl="node1" presStyleIdx="0" presStyleCnt="4">
        <dgm:presLayoutVars>
          <dgm:chMax val="0"/>
          <dgm:chPref val="0"/>
          <dgm:bulletEnabled val="1"/>
        </dgm:presLayoutVars>
      </dgm:prSet>
      <dgm:spPr/>
    </dgm:pt>
    <dgm:pt modelId="{4E4531EE-955A-8C45-8A38-0E33D3B19370}" type="pres">
      <dgm:prSet presAssocID="{84539ADF-0741-E841-84F4-A4BD6C2BFB7D}" presName="tile2" presStyleLbl="node1" presStyleIdx="1" presStyleCnt="4"/>
      <dgm:spPr/>
    </dgm:pt>
    <dgm:pt modelId="{6F1DB226-8DF9-6A40-8637-F0B9CFAF4969}" type="pres">
      <dgm:prSet presAssocID="{84539ADF-0741-E841-84F4-A4BD6C2BFB7D}" presName="tile2text" presStyleLbl="node1" presStyleIdx="1" presStyleCnt="4">
        <dgm:presLayoutVars>
          <dgm:chMax val="0"/>
          <dgm:chPref val="0"/>
          <dgm:bulletEnabled val="1"/>
        </dgm:presLayoutVars>
      </dgm:prSet>
      <dgm:spPr/>
    </dgm:pt>
    <dgm:pt modelId="{54F5CE5B-9FCC-8944-AF56-4BBED5FA6D21}" type="pres">
      <dgm:prSet presAssocID="{84539ADF-0741-E841-84F4-A4BD6C2BFB7D}" presName="tile3" presStyleLbl="node1" presStyleIdx="2" presStyleCnt="4"/>
      <dgm:spPr/>
    </dgm:pt>
    <dgm:pt modelId="{4E3D72F0-7843-D24F-A6FD-A62976D5B275}" type="pres">
      <dgm:prSet presAssocID="{84539ADF-0741-E841-84F4-A4BD6C2BFB7D}" presName="tile3text" presStyleLbl="node1" presStyleIdx="2" presStyleCnt="4">
        <dgm:presLayoutVars>
          <dgm:chMax val="0"/>
          <dgm:chPref val="0"/>
          <dgm:bulletEnabled val="1"/>
        </dgm:presLayoutVars>
      </dgm:prSet>
      <dgm:spPr/>
    </dgm:pt>
    <dgm:pt modelId="{AEAA4AD6-9BAB-9348-B570-88831DD17786}" type="pres">
      <dgm:prSet presAssocID="{84539ADF-0741-E841-84F4-A4BD6C2BFB7D}" presName="tile4" presStyleLbl="node1" presStyleIdx="3" presStyleCnt="4"/>
      <dgm:spPr/>
    </dgm:pt>
    <dgm:pt modelId="{7F544BF3-F42F-B542-AE7E-9A2376BF5403}" type="pres">
      <dgm:prSet presAssocID="{84539ADF-0741-E841-84F4-A4BD6C2BFB7D}" presName="tile4text" presStyleLbl="node1" presStyleIdx="3" presStyleCnt="4">
        <dgm:presLayoutVars>
          <dgm:chMax val="0"/>
          <dgm:chPref val="0"/>
          <dgm:bulletEnabled val="1"/>
        </dgm:presLayoutVars>
      </dgm:prSet>
      <dgm:spPr/>
    </dgm:pt>
    <dgm:pt modelId="{A351D656-FFB9-A94B-BF6F-1C31A1DE7C92}" type="pres">
      <dgm:prSet presAssocID="{84539ADF-0741-E841-84F4-A4BD6C2BFB7D}" presName="centerTile" presStyleLbl="fgShp" presStyleIdx="0" presStyleCnt="1">
        <dgm:presLayoutVars>
          <dgm:chMax val="0"/>
          <dgm:chPref val="0"/>
        </dgm:presLayoutVars>
      </dgm:prSet>
      <dgm:spPr/>
    </dgm:pt>
  </dgm:ptLst>
  <dgm:cxnLst>
    <dgm:cxn modelId="{60486F05-588A-D44A-8181-988775C889A1}" srcId="{44B30DFF-DA8B-B14F-B079-8C6C7EDC7E1C}" destId="{80489A58-4ED5-6848-B69C-47D5492ED9C8}" srcOrd="2" destOrd="0" parTransId="{E324B7F1-6624-F340-87B2-AD9FC10694FF}" sibTransId="{B8BA6CA7-2189-C14C-9669-B379DB7A1B63}"/>
    <dgm:cxn modelId="{39F8E511-1527-3644-8C50-97C0E63FB242}" type="presOf" srcId="{4E1CA414-5187-0B4C-B964-0A7B7D93C897}" destId="{6F1DB226-8DF9-6A40-8637-F0B9CFAF4969}" srcOrd="1" destOrd="0" presId="urn:microsoft.com/office/officeart/2005/8/layout/matrix1"/>
    <dgm:cxn modelId="{F31D101C-7ECB-3E4A-B1DC-CBB9FCEC215B}" type="presOf" srcId="{7B187D3A-C3FF-7949-B5CF-B0022FDEF0B4}" destId="{AEAA4AD6-9BAB-9348-B570-88831DD17786}" srcOrd="0" destOrd="0" presId="urn:microsoft.com/office/officeart/2005/8/layout/matrix1"/>
    <dgm:cxn modelId="{291F771E-E662-0D40-8E79-95748FD64B1E}" type="presOf" srcId="{84539ADF-0741-E841-84F4-A4BD6C2BFB7D}" destId="{8A122F41-CED9-C447-8B02-543F56A0C633}" srcOrd="0" destOrd="0" presId="urn:microsoft.com/office/officeart/2005/8/layout/matrix1"/>
    <dgm:cxn modelId="{F0649421-9137-C449-AA9F-CDAB275C289D}" srcId="{44B30DFF-DA8B-B14F-B079-8C6C7EDC7E1C}" destId="{8B15FB80-E636-E144-BB11-183280E6BD25}" srcOrd="0" destOrd="0" parTransId="{8A72E27E-3C98-E244-A18B-F180AD6554E2}" sibTransId="{BFD06C05-7DA9-D543-AE8B-FF199BCAE8C9}"/>
    <dgm:cxn modelId="{BA763C24-EB35-9F49-B4C9-67E36A658D51}" type="presOf" srcId="{4E1CA414-5187-0B4C-B964-0A7B7D93C897}" destId="{4E4531EE-955A-8C45-8A38-0E33D3B19370}" srcOrd="0" destOrd="0" presId="urn:microsoft.com/office/officeart/2005/8/layout/matrix1"/>
    <dgm:cxn modelId="{AA19812B-833E-184A-BD54-93A8CEA7B216}" type="presOf" srcId="{44B30DFF-DA8B-B14F-B079-8C6C7EDC7E1C}" destId="{A351D656-FFB9-A94B-BF6F-1C31A1DE7C92}" srcOrd="0" destOrd="0" presId="urn:microsoft.com/office/officeart/2005/8/layout/matrix1"/>
    <dgm:cxn modelId="{127F213F-C6DB-B649-97DB-23F613E90878}" type="presOf" srcId="{80489A58-4ED5-6848-B69C-47D5492ED9C8}" destId="{54F5CE5B-9FCC-8944-AF56-4BBED5FA6D21}" srcOrd="0" destOrd="0" presId="urn:microsoft.com/office/officeart/2005/8/layout/matrix1"/>
    <dgm:cxn modelId="{06ADA441-34B8-8745-9368-C20D7157674A}" type="presOf" srcId="{8B15FB80-E636-E144-BB11-183280E6BD25}" destId="{A8504E5A-1850-A944-88BF-FB5C319BFC7F}" srcOrd="1" destOrd="0" presId="urn:microsoft.com/office/officeart/2005/8/layout/matrix1"/>
    <dgm:cxn modelId="{BF052A47-ACF2-E142-8608-A4633523660D}" type="presOf" srcId="{80489A58-4ED5-6848-B69C-47D5492ED9C8}" destId="{4E3D72F0-7843-D24F-A6FD-A62976D5B275}" srcOrd="1" destOrd="0" presId="urn:microsoft.com/office/officeart/2005/8/layout/matrix1"/>
    <dgm:cxn modelId="{AA68F34F-8135-B644-89BE-405CB207650B}" srcId="{84539ADF-0741-E841-84F4-A4BD6C2BFB7D}" destId="{44B30DFF-DA8B-B14F-B079-8C6C7EDC7E1C}" srcOrd="0" destOrd="0" parTransId="{DCB0B926-F7B1-2642-A386-345F79D5E6B1}" sibTransId="{D952EB21-AFD6-2642-8743-C6B1352D8801}"/>
    <dgm:cxn modelId="{045E696C-7069-8E41-96D0-40E9A2623121}" srcId="{44B30DFF-DA8B-B14F-B079-8C6C7EDC7E1C}" destId="{7B187D3A-C3FF-7949-B5CF-B0022FDEF0B4}" srcOrd="3" destOrd="0" parTransId="{0FEA0E89-E671-5E4A-9AD7-53E91E1BDBFC}" sibTransId="{3464D01B-2ADC-9343-8C1A-FB3AF6F90908}"/>
    <dgm:cxn modelId="{30F0D785-582C-A749-9CE3-D28B0BAD61F0}" srcId="{44B30DFF-DA8B-B14F-B079-8C6C7EDC7E1C}" destId="{4E1CA414-5187-0B4C-B964-0A7B7D93C897}" srcOrd="1" destOrd="0" parTransId="{52EFCA09-5450-304E-B424-E1E1A892A48E}" sibTransId="{60DB7FF9-613C-F246-A199-AF14F1700A68}"/>
    <dgm:cxn modelId="{A05D7B99-7E34-6047-867D-3A38CF400AF1}" type="presOf" srcId="{8B15FB80-E636-E144-BB11-183280E6BD25}" destId="{58E0BB4E-6276-134F-A61B-CCF85B4961B1}" srcOrd="0" destOrd="0" presId="urn:microsoft.com/office/officeart/2005/8/layout/matrix1"/>
    <dgm:cxn modelId="{D87670A4-9A78-D849-9849-A471E8AC20A1}" type="presOf" srcId="{7B187D3A-C3FF-7949-B5CF-B0022FDEF0B4}" destId="{7F544BF3-F42F-B542-AE7E-9A2376BF5403}" srcOrd="1" destOrd="0" presId="urn:microsoft.com/office/officeart/2005/8/layout/matrix1"/>
    <dgm:cxn modelId="{31441233-4EF7-FE43-A3CA-A75335572B3A}" type="presParOf" srcId="{8A122F41-CED9-C447-8B02-543F56A0C633}" destId="{4166CAE4-4B12-EB4E-B293-23350183FF36}" srcOrd="0" destOrd="0" presId="urn:microsoft.com/office/officeart/2005/8/layout/matrix1"/>
    <dgm:cxn modelId="{8043158F-F8F4-C949-8745-08F2971FA086}" type="presParOf" srcId="{4166CAE4-4B12-EB4E-B293-23350183FF36}" destId="{58E0BB4E-6276-134F-A61B-CCF85B4961B1}" srcOrd="0" destOrd="0" presId="urn:microsoft.com/office/officeart/2005/8/layout/matrix1"/>
    <dgm:cxn modelId="{1A28B4B2-CE0C-8C4D-BACA-861C742B8474}" type="presParOf" srcId="{4166CAE4-4B12-EB4E-B293-23350183FF36}" destId="{A8504E5A-1850-A944-88BF-FB5C319BFC7F}" srcOrd="1" destOrd="0" presId="urn:microsoft.com/office/officeart/2005/8/layout/matrix1"/>
    <dgm:cxn modelId="{7E11FE4B-3CD7-C542-980F-20F30F60B206}" type="presParOf" srcId="{4166CAE4-4B12-EB4E-B293-23350183FF36}" destId="{4E4531EE-955A-8C45-8A38-0E33D3B19370}" srcOrd="2" destOrd="0" presId="urn:microsoft.com/office/officeart/2005/8/layout/matrix1"/>
    <dgm:cxn modelId="{4DF0CF34-BA7D-6149-9BDA-96FF734A9CC6}" type="presParOf" srcId="{4166CAE4-4B12-EB4E-B293-23350183FF36}" destId="{6F1DB226-8DF9-6A40-8637-F0B9CFAF4969}" srcOrd="3" destOrd="0" presId="urn:microsoft.com/office/officeart/2005/8/layout/matrix1"/>
    <dgm:cxn modelId="{85B0EF65-C450-DA4F-8D26-6A20E8A0622E}" type="presParOf" srcId="{4166CAE4-4B12-EB4E-B293-23350183FF36}" destId="{54F5CE5B-9FCC-8944-AF56-4BBED5FA6D21}" srcOrd="4" destOrd="0" presId="urn:microsoft.com/office/officeart/2005/8/layout/matrix1"/>
    <dgm:cxn modelId="{646DC492-3DE6-CB41-9885-5FFF1D1C4066}" type="presParOf" srcId="{4166CAE4-4B12-EB4E-B293-23350183FF36}" destId="{4E3D72F0-7843-D24F-A6FD-A62976D5B275}" srcOrd="5" destOrd="0" presId="urn:microsoft.com/office/officeart/2005/8/layout/matrix1"/>
    <dgm:cxn modelId="{093448C7-2EC4-9640-9499-3FCC43D1834C}" type="presParOf" srcId="{4166CAE4-4B12-EB4E-B293-23350183FF36}" destId="{AEAA4AD6-9BAB-9348-B570-88831DD17786}" srcOrd="6" destOrd="0" presId="urn:microsoft.com/office/officeart/2005/8/layout/matrix1"/>
    <dgm:cxn modelId="{99A86BEF-760B-DE48-BD68-CE868D85199A}" type="presParOf" srcId="{4166CAE4-4B12-EB4E-B293-23350183FF36}" destId="{7F544BF3-F42F-B542-AE7E-9A2376BF5403}" srcOrd="7" destOrd="0" presId="urn:microsoft.com/office/officeart/2005/8/layout/matrix1"/>
    <dgm:cxn modelId="{DB8C8EBA-1DD6-FD4A-8B00-DA27BAD4813F}" type="presParOf" srcId="{8A122F41-CED9-C447-8B02-543F56A0C633}" destId="{A351D656-FFB9-A94B-BF6F-1C31A1DE7C92}"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F4DC54A-D99F-5946-9E90-B0E1013FB3B1}" type="doc">
      <dgm:prSet loTypeId="urn:microsoft.com/office/officeart/2005/8/layout/vList3" loCatId="" qsTypeId="urn:microsoft.com/office/officeart/2005/8/quickstyle/simple3" qsCatId="simple" csTypeId="urn:microsoft.com/office/officeart/2005/8/colors/colorful1" csCatId="colorful" phldr="1"/>
      <dgm:spPr/>
      <dgm:t>
        <a:bodyPr/>
        <a:lstStyle/>
        <a:p>
          <a:endParaRPr lang="en-US"/>
        </a:p>
      </dgm:t>
    </dgm:pt>
    <dgm:pt modelId="{783FD869-A995-2D46-B62A-890A7A020301}">
      <dgm:prSet custT="1"/>
      <dgm:spPr/>
      <dgm:t>
        <a:bodyPr/>
        <a:lstStyle/>
        <a:p>
          <a:pPr rtl="0"/>
          <a:r>
            <a:rPr lang="en-US" sz="2000" b="1" i="0" dirty="0">
              <a:latin typeface="+mn-lt"/>
              <a:cs typeface="Comic Sans MS"/>
            </a:rPr>
            <a:t>           There is a role for prevention of recurrence of disease and painful symptoms in women surgically treated for endometriosis</a:t>
          </a:r>
        </a:p>
      </dgm:t>
    </dgm:pt>
    <dgm:pt modelId="{0F959A54-8B83-5D47-805D-6474F70B39C5}" type="parTrans" cxnId="{AE09F480-2086-9042-919B-2A566BBCA7C3}">
      <dgm:prSet/>
      <dgm:spPr/>
      <dgm:t>
        <a:bodyPr/>
        <a:lstStyle/>
        <a:p>
          <a:endParaRPr lang="en-US"/>
        </a:p>
      </dgm:t>
    </dgm:pt>
    <dgm:pt modelId="{3177E356-FD0C-B049-8667-E902D142F713}" type="sibTrans" cxnId="{AE09F480-2086-9042-919B-2A566BBCA7C3}">
      <dgm:prSet/>
      <dgm:spPr/>
      <dgm:t>
        <a:bodyPr/>
        <a:lstStyle/>
        <a:p>
          <a:endParaRPr lang="en-US"/>
        </a:p>
      </dgm:t>
    </dgm:pt>
    <dgm:pt modelId="{2DE7F10A-1A20-644F-BEA9-69B52C0B74D7}">
      <dgm:prSet custT="1"/>
      <dgm:spPr/>
      <dgm:t>
        <a:bodyPr/>
        <a:lstStyle/>
        <a:p>
          <a:pPr rtl="0"/>
          <a:r>
            <a:rPr lang="en-US" sz="2000" b="1" i="0" dirty="0">
              <a:latin typeface="+mn-lt"/>
              <a:cs typeface="Comic Sans MS"/>
            </a:rPr>
            <a:t>             For an endometrioma (≥3 cm), clinicians should perform ovarian cystectomy, instead of drainage and electrocoagulation, for the secondary prevention of endometriosis-associated  </a:t>
          </a:r>
          <a:r>
            <a:rPr lang="en-US" sz="2000" b="1" i="0" dirty="0" err="1">
              <a:latin typeface="+mn-lt"/>
              <a:cs typeface="Comic Sans MS"/>
            </a:rPr>
            <a:t>dysmenorrhoea</a:t>
          </a:r>
          <a:r>
            <a:rPr lang="en-US" sz="2000" b="1" i="0" dirty="0">
              <a:latin typeface="+mn-lt"/>
              <a:cs typeface="Comic Sans MS"/>
            </a:rPr>
            <a:t>, dyspareunia  and non-menstrual pelvic pain.</a:t>
          </a:r>
        </a:p>
      </dgm:t>
    </dgm:pt>
    <dgm:pt modelId="{5981AC7D-871B-BD4F-BF92-0D3FCC23BB9A}" type="parTrans" cxnId="{91B8D790-962E-1640-B4C1-D4C3D3FC9D80}">
      <dgm:prSet/>
      <dgm:spPr/>
      <dgm:t>
        <a:bodyPr/>
        <a:lstStyle/>
        <a:p>
          <a:endParaRPr lang="en-US"/>
        </a:p>
      </dgm:t>
    </dgm:pt>
    <dgm:pt modelId="{855AA05E-7FA1-1841-91BB-5FF7D5E6AE6B}" type="sibTrans" cxnId="{91B8D790-962E-1640-B4C1-D4C3D3FC9D80}">
      <dgm:prSet/>
      <dgm:spPr/>
      <dgm:t>
        <a:bodyPr/>
        <a:lstStyle/>
        <a:p>
          <a:endParaRPr lang="en-US"/>
        </a:p>
      </dgm:t>
    </dgm:pt>
    <dgm:pt modelId="{FC04A405-CCF4-0243-BDAA-2B3A65CFFE2E}">
      <dgm:prSet custT="1"/>
      <dgm:spPr/>
      <dgm:t>
        <a:bodyPr/>
        <a:lstStyle/>
        <a:p>
          <a:pPr rtl="0"/>
          <a:r>
            <a:rPr lang="en-US" sz="2000" b="1" i="0" dirty="0">
              <a:latin typeface="+mn-lt"/>
              <a:cs typeface="Comic Sans MS"/>
            </a:rPr>
            <a:t>       After cystectomy in women not immediately seeking conception, clinicians are recommended to prescribe combined OCP for the secondary prevention of endometrioma</a:t>
          </a:r>
        </a:p>
      </dgm:t>
    </dgm:pt>
    <dgm:pt modelId="{32D57370-6D56-194C-88B3-7F866D8F7A8E}" type="parTrans" cxnId="{4B4B7509-DD59-644A-9D93-D9BE3591198F}">
      <dgm:prSet/>
      <dgm:spPr/>
      <dgm:t>
        <a:bodyPr/>
        <a:lstStyle/>
        <a:p>
          <a:endParaRPr lang="en-US"/>
        </a:p>
      </dgm:t>
    </dgm:pt>
    <dgm:pt modelId="{F9DE3A59-E77E-B447-9071-62E7D51F7131}" type="sibTrans" cxnId="{4B4B7509-DD59-644A-9D93-D9BE3591198F}">
      <dgm:prSet/>
      <dgm:spPr/>
      <dgm:t>
        <a:bodyPr/>
        <a:lstStyle/>
        <a:p>
          <a:endParaRPr lang="en-US"/>
        </a:p>
      </dgm:t>
    </dgm:pt>
    <dgm:pt modelId="{6A99F2E8-37EC-0F40-8863-B0ED699B7FE8}">
      <dgm:prSet custT="1"/>
      <dgm:spPr/>
      <dgm:t>
        <a:bodyPr/>
        <a:lstStyle/>
        <a:p>
          <a:pPr rtl="0"/>
          <a:r>
            <a:rPr lang="en-US" sz="2000" b="1" i="0" dirty="0">
              <a:latin typeface="+mn-lt"/>
              <a:cs typeface="Comic Sans MS"/>
            </a:rPr>
            <a:t>       In women operated on for endometriosis, recommended to prescribe post-operative use      of a LNG-IUS or a combined OCP for at least 18 – 24 months, as one of the options for the secondary prevention of endometriosis-associated </a:t>
          </a:r>
          <a:r>
            <a:rPr lang="en-US" sz="2000" b="1" i="0" dirty="0" err="1">
              <a:latin typeface="+mn-lt"/>
              <a:cs typeface="Comic Sans MS"/>
            </a:rPr>
            <a:t>dysmenorrhoea</a:t>
          </a:r>
          <a:r>
            <a:rPr lang="en-US" sz="2000" b="1" i="0" dirty="0">
              <a:latin typeface="+mn-lt"/>
              <a:cs typeface="Comic Sans MS"/>
            </a:rPr>
            <a:t>, but not for                            non-menstrual pelvic pain or dyspareunia.</a:t>
          </a:r>
        </a:p>
      </dgm:t>
    </dgm:pt>
    <dgm:pt modelId="{099B311A-C58A-9B46-9CD6-9FA64547F1A3}" type="parTrans" cxnId="{0998D0F9-2AD5-F843-984F-C9210C42F6DB}">
      <dgm:prSet/>
      <dgm:spPr/>
      <dgm:t>
        <a:bodyPr/>
        <a:lstStyle/>
        <a:p>
          <a:endParaRPr lang="en-US"/>
        </a:p>
      </dgm:t>
    </dgm:pt>
    <dgm:pt modelId="{CC9F772B-B38B-F54F-88FF-2489F85D0934}" type="sibTrans" cxnId="{0998D0F9-2AD5-F843-984F-C9210C42F6DB}">
      <dgm:prSet/>
      <dgm:spPr/>
      <dgm:t>
        <a:bodyPr/>
        <a:lstStyle/>
        <a:p>
          <a:endParaRPr lang="en-US"/>
        </a:p>
      </dgm:t>
    </dgm:pt>
    <dgm:pt modelId="{C8A5EEF0-65DE-EA4B-AFB4-09D945D7B3D2}">
      <dgm:prSet custT="1"/>
      <dgm:spPr/>
      <dgm:t>
        <a:bodyPr/>
        <a:lstStyle/>
        <a:p>
          <a:pPr rtl="0"/>
          <a:r>
            <a:rPr lang="en-US" sz="2000" b="1" i="0" dirty="0">
              <a:latin typeface="+mn-lt"/>
              <a:cs typeface="Comic Sans MS"/>
            </a:rPr>
            <a:t>The choice of intervention depends on patient preferences, costs, availability and side effects</a:t>
          </a:r>
        </a:p>
      </dgm:t>
    </dgm:pt>
    <dgm:pt modelId="{89D25E2E-CC26-7F4A-A827-7B3423EC8480}" type="parTrans" cxnId="{9FA8875E-1DA6-194C-9501-8305EEB88039}">
      <dgm:prSet/>
      <dgm:spPr/>
      <dgm:t>
        <a:bodyPr/>
        <a:lstStyle/>
        <a:p>
          <a:endParaRPr lang="en-US"/>
        </a:p>
      </dgm:t>
    </dgm:pt>
    <dgm:pt modelId="{2231FAA9-F94E-F74D-9EFA-B803B9179E5D}" type="sibTrans" cxnId="{9FA8875E-1DA6-194C-9501-8305EEB88039}">
      <dgm:prSet/>
      <dgm:spPr/>
      <dgm:t>
        <a:bodyPr/>
        <a:lstStyle/>
        <a:p>
          <a:endParaRPr lang="en-US"/>
        </a:p>
      </dgm:t>
    </dgm:pt>
    <dgm:pt modelId="{331166FF-7244-8749-A5FA-7C1E583238B5}" type="pres">
      <dgm:prSet presAssocID="{DF4DC54A-D99F-5946-9E90-B0E1013FB3B1}" presName="linearFlow" presStyleCnt="0">
        <dgm:presLayoutVars>
          <dgm:dir/>
          <dgm:resizeHandles val="exact"/>
        </dgm:presLayoutVars>
      </dgm:prSet>
      <dgm:spPr/>
    </dgm:pt>
    <dgm:pt modelId="{A249BA1E-412C-F24C-BBF9-3DFDA2F14010}" type="pres">
      <dgm:prSet presAssocID="{783FD869-A995-2D46-B62A-890A7A020301}" presName="composite" presStyleCnt="0"/>
      <dgm:spPr/>
    </dgm:pt>
    <dgm:pt modelId="{25392274-5C27-6441-8712-EF8CA1AE2A91}" type="pres">
      <dgm:prSet presAssocID="{783FD869-A995-2D46-B62A-890A7A020301}" presName="imgShp" presStyleLbl="fgImgPlace1" presStyleIdx="0" presStyleCnt="5" custLinFactX="-78053" custLinFactNeighborX="-100000" custLinFactNeighborY="1868"/>
      <dgm:spPr>
        <a:blipFill rotWithShape="1">
          <a:blip xmlns:r="http://schemas.openxmlformats.org/officeDocument/2006/relationships" r:embed="rId1"/>
          <a:stretch>
            <a:fillRect/>
          </a:stretch>
        </a:blipFill>
      </dgm:spPr>
    </dgm:pt>
    <dgm:pt modelId="{F4351C3B-D320-914D-9D57-B3A8E958690F}" type="pres">
      <dgm:prSet presAssocID="{783FD869-A995-2D46-B62A-890A7A020301}" presName="txShp" presStyleLbl="node1" presStyleIdx="0" presStyleCnt="5" custScaleX="149973">
        <dgm:presLayoutVars>
          <dgm:bulletEnabled val="1"/>
        </dgm:presLayoutVars>
      </dgm:prSet>
      <dgm:spPr/>
    </dgm:pt>
    <dgm:pt modelId="{96F05646-0C15-3C4A-8407-2127E3121F41}" type="pres">
      <dgm:prSet presAssocID="{3177E356-FD0C-B049-8667-E902D142F713}" presName="spacing" presStyleCnt="0"/>
      <dgm:spPr/>
    </dgm:pt>
    <dgm:pt modelId="{165FBEAC-C519-9440-BB37-200688AD4682}" type="pres">
      <dgm:prSet presAssocID="{C8A5EEF0-65DE-EA4B-AFB4-09D945D7B3D2}" presName="composite" presStyleCnt="0"/>
      <dgm:spPr/>
    </dgm:pt>
    <dgm:pt modelId="{41269F35-0DD8-4E4F-80B8-E138D92B2313}" type="pres">
      <dgm:prSet presAssocID="{C8A5EEF0-65DE-EA4B-AFB4-09D945D7B3D2}" presName="imgShp" presStyleLbl="fgImgPlace1" presStyleIdx="1" presStyleCnt="5" custScaleX="97523" custScaleY="115687" custLinFactX="-82353" custLinFactNeighborX="-100000" custLinFactNeighborY="-16232"/>
      <dgm:spPr>
        <a:blipFill rotWithShape="1">
          <a:blip xmlns:r="http://schemas.openxmlformats.org/officeDocument/2006/relationships" r:embed="rId2"/>
          <a:stretch>
            <a:fillRect/>
          </a:stretch>
        </a:blipFill>
      </dgm:spPr>
    </dgm:pt>
    <dgm:pt modelId="{B1573896-B6A0-8A4C-BEE5-2E9E4935E699}" type="pres">
      <dgm:prSet presAssocID="{C8A5EEF0-65DE-EA4B-AFB4-09D945D7B3D2}" presName="txShp" presStyleLbl="node1" presStyleIdx="1" presStyleCnt="5" custScaleX="150376" custLinFactNeighborY="-16082">
        <dgm:presLayoutVars>
          <dgm:bulletEnabled val="1"/>
        </dgm:presLayoutVars>
      </dgm:prSet>
      <dgm:spPr/>
    </dgm:pt>
    <dgm:pt modelId="{CA312CEF-F0C1-DA43-B019-85855E9335E4}" type="pres">
      <dgm:prSet presAssocID="{2231FAA9-F94E-F74D-9EFA-B803B9179E5D}" presName="spacing" presStyleCnt="0"/>
      <dgm:spPr/>
    </dgm:pt>
    <dgm:pt modelId="{ACA89D57-DC35-DD49-8CE7-1F4E190FA6E1}" type="pres">
      <dgm:prSet presAssocID="{2DE7F10A-1A20-644F-BEA9-69B52C0B74D7}" presName="composite" presStyleCnt="0"/>
      <dgm:spPr/>
    </dgm:pt>
    <dgm:pt modelId="{533E39DE-40B0-E147-AE4A-F1FB91A3F85B}" type="pres">
      <dgm:prSet presAssocID="{2DE7F10A-1A20-644F-BEA9-69B52C0B74D7}" presName="imgShp" presStyleLbl="fgImgPlace1" presStyleIdx="2" presStyleCnt="5" custScaleX="117261" custScaleY="132440" custLinFactX="-85337" custLinFactNeighborX="-100000" custLinFactNeighborY="-33379"/>
      <dgm:spPr>
        <a:blipFill rotWithShape="1">
          <a:blip xmlns:r="http://schemas.openxmlformats.org/officeDocument/2006/relationships" r:embed="rId3"/>
          <a:stretch>
            <a:fillRect/>
          </a:stretch>
        </a:blipFill>
      </dgm:spPr>
    </dgm:pt>
    <dgm:pt modelId="{D2074194-61D5-134B-8696-24BB356C4D45}" type="pres">
      <dgm:prSet presAssocID="{2DE7F10A-1A20-644F-BEA9-69B52C0B74D7}" presName="txShp" presStyleLbl="node1" presStyleIdx="2" presStyleCnt="5" custScaleX="149973" custScaleY="130489" custLinFactNeighborX="-1482" custLinFactNeighborY="-27999">
        <dgm:presLayoutVars>
          <dgm:bulletEnabled val="1"/>
        </dgm:presLayoutVars>
      </dgm:prSet>
      <dgm:spPr/>
    </dgm:pt>
    <dgm:pt modelId="{E7ECB9C5-2E31-7343-94C8-7D91D8A66AAB}" type="pres">
      <dgm:prSet presAssocID="{855AA05E-7FA1-1841-91BB-5FF7D5E6AE6B}" presName="spacing" presStyleCnt="0"/>
      <dgm:spPr/>
    </dgm:pt>
    <dgm:pt modelId="{AB2E2B86-4836-724F-BB70-741A0146B0D7}" type="pres">
      <dgm:prSet presAssocID="{FC04A405-CCF4-0243-BDAA-2B3A65CFFE2E}" presName="composite" presStyleCnt="0"/>
      <dgm:spPr/>
    </dgm:pt>
    <dgm:pt modelId="{3BC3D621-FFF0-2C4A-8478-A9F8EBEED8B3}" type="pres">
      <dgm:prSet presAssocID="{FC04A405-CCF4-0243-BDAA-2B3A65CFFE2E}" presName="imgShp" presStyleLbl="fgImgPlace1" presStyleIdx="3" presStyleCnt="5" custLinFactX="-86859" custLinFactNeighborX="-100000" custLinFactNeighborY="-32042"/>
      <dgm:spPr>
        <a:blipFill rotWithShape="1">
          <a:blip xmlns:r="http://schemas.openxmlformats.org/officeDocument/2006/relationships" r:embed="rId4"/>
          <a:stretch>
            <a:fillRect/>
          </a:stretch>
        </a:blipFill>
      </dgm:spPr>
    </dgm:pt>
    <dgm:pt modelId="{0CC09C7E-AEA4-D842-9744-65813FD7D854}" type="pres">
      <dgm:prSet presAssocID="{FC04A405-CCF4-0243-BDAA-2B3A65CFFE2E}" presName="txShp" presStyleLbl="node1" presStyleIdx="3" presStyleCnt="5" custScaleX="149973" custLinFactNeighborX="-1482" custLinFactNeighborY="-34586">
        <dgm:presLayoutVars>
          <dgm:bulletEnabled val="1"/>
        </dgm:presLayoutVars>
      </dgm:prSet>
      <dgm:spPr/>
    </dgm:pt>
    <dgm:pt modelId="{73690B7D-9787-7546-9565-FEFEBED9CEC5}" type="pres">
      <dgm:prSet presAssocID="{F9DE3A59-E77E-B447-9071-62E7D51F7131}" presName="spacing" presStyleCnt="0"/>
      <dgm:spPr/>
    </dgm:pt>
    <dgm:pt modelId="{48D5293C-CC0D-0241-809E-F5E7DE6D8440}" type="pres">
      <dgm:prSet presAssocID="{6A99F2E8-37EC-0F40-8863-B0ED699B7FE8}" presName="composite" presStyleCnt="0"/>
      <dgm:spPr/>
    </dgm:pt>
    <dgm:pt modelId="{18B21DD5-46D9-CA4D-84F9-ACE897AFAB87}" type="pres">
      <dgm:prSet presAssocID="{6A99F2E8-37EC-0F40-8863-B0ED699B7FE8}" presName="imgShp" presStyleLbl="fgImgPlace1" presStyleIdx="4" presStyleCnt="5" custScaleX="159652" custScaleY="166034" custLinFactX="-67433" custLinFactNeighborX="-100000" custLinFactNeighborY="-32257"/>
      <dgm:spPr>
        <a:blipFill rotWithShape="1">
          <a:blip xmlns:r="http://schemas.openxmlformats.org/officeDocument/2006/relationships" r:embed="rId5"/>
          <a:stretch>
            <a:fillRect/>
          </a:stretch>
        </a:blipFill>
      </dgm:spPr>
    </dgm:pt>
    <dgm:pt modelId="{25991109-B46D-7840-A272-0093EE5F9BD7}" type="pres">
      <dgm:prSet presAssocID="{6A99F2E8-37EC-0F40-8863-B0ED699B7FE8}" presName="txShp" presStyleLbl="node1" presStyleIdx="4" presStyleCnt="5" custScaleX="144443" custScaleY="161837" custLinFactNeighborX="2966" custLinFactNeighborY="-16128">
        <dgm:presLayoutVars>
          <dgm:bulletEnabled val="1"/>
        </dgm:presLayoutVars>
      </dgm:prSet>
      <dgm:spPr/>
    </dgm:pt>
  </dgm:ptLst>
  <dgm:cxnLst>
    <dgm:cxn modelId="{4B4B7509-DD59-644A-9D93-D9BE3591198F}" srcId="{DF4DC54A-D99F-5946-9E90-B0E1013FB3B1}" destId="{FC04A405-CCF4-0243-BDAA-2B3A65CFFE2E}" srcOrd="3" destOrd="0" parTransId="{32D57370-6D56-194C-88B3-7F866D8F7A8E}" sibTransId="{F9DE3A59-E77E-B447-9071-62E7D51F7131}"/>
    <dgm:cxn modelId="{43EC4B10-F643-FB48-AC0F-6C7DD7F3CF33}" type="presOf" srcId="{783FD869-A995-2D46-B62A-890A7A020301}" destId="{F4351C3B-D320-914D-9D57-B3A8E958690F}" srcOrd="0" destOrd="0" presId="urn:microsoft.com/office/officeart/2005/8/layout/vList3"/>
    <dgm:cxn modelId="{B736DE19-48BD-4A48-830C-28A48C06DBB2}" type="presOf" srcId="{DF4DC54A-D99F-5946-9E90-B0E1013FB3B1}" destId="{331166FF-7244-8749-A5FA-7C1E583238B5}" srcOrd="0" destOrd="0" presId="urn:microsoft.com/office/officeart/2005/8/layout/vList3"/>
    <dgm:cxn modelId="{ADCA0128-AE47-D54F-AA49-6145046D65A0}" type="presOf" srcId="{6A99F2E8-37EC-0F40-8863-B0ED699B7FE8}" destId="{25991109-B46D-7840-A272-0093EE5F9BD7}" srcOrd="0" destOrd="0" presId="urn:microsoft.com/office/officeart/2005/8/layout/vList3"/>
    <dgm:cxn modelId="{9FA8875E-1DA6-194C-9501-8305EEB88039}" srcId="{DF4DC54A-D99F-5946-9E90-B0E1013FB3B1}" destId="{C8A5EEF0-65DE-EA4B-AFB4-09D945D7B3D2}" srcOrd="1" destOrd="0" parTransId="{89D25E2E-CC26-7F4A-A827-7B3423EC8480}" sibTransId="{2231FAA9-F94E-F74D-9EFA-B803B9179E5D}"/>
    <dgm:cxn modelId="{50483370-CAAB-2D4D-BA01-CEF1827DAC56}" type="presOf" srcId="{2DE7F10A-1A20-644F-BEA9-69B52C0B74D7}" destId="{D2074194-61D5-134B-8696-24BB356C4D45}" srcOrd="0" destOrd="0" presId="urn:microsoft.com/office/officeart/2005/8/layout/vList3"/>
    <dgm:cxn modelId="{AE09F480-2086-9042-919B-2A566BBCA7C3}" srcId="{DF4DC54A-D99F-5946-9E90-B0E1013FB3B1}" destId="{783FD869-A995-2D46-B62A-890A7A020301}" srcOrd="0" destOrd="0" parTransId="{0F959A54-8B83-5D47-805D-6474F70B39C5}" sibTransId="{3177E356-FD0C-B049-8667-E902D142F713}"/>
    <dgm:cxn modelId="{91B8D790-962E-1640-B4C1-D4C3D3FC9D80}" srcId="{DF4DC54A-D99F-5946-9E90-B0E1013FB3B1}" destId="{2DE7F10A-1A20-644F-BEA9-69B52C0B74D7}" srcOrd="2" destOrd="0" parTransId="{5981AC7D-871B-BD4F-BF92-0D3FCC23BB9A}" sibTransId="{855AA05E-7FA1-1841-91BB-5FF7D5E6AE6B}"/>
    <dgm:cxn modelId="{D0FBEFAD-A049-174C-8AF3-2F383FDE8AD3}" type="presOf" srcId="{C8A5EEF0-65DE-EA4B-AFB4-09D945D7B3D2}" destId="{B1573896-B6A0-8A4C-BEE5-2E9E4935E699}" srcOrd="0" destOrd="0" presId="urn:microsoft.com/office/officeart/2005/8/layout/vList3"/>
    <dgm:cxn modelId="{9FE089CD-7F4A-D845-81F3-54FAC7836F67}" type="presOf" srcId="{FC04A405-CCF4-0243-BDAA-2B3A65CFFE2E}" destId="{0CC09C7E-AEA4-D842-9744-65813FD7D854}" srcOrd="0" destOrd="0" presId="urn:microsoft.com/office/officeart/2005/8/layout/vList3"/>
    <dgm:cxn modelId="{0998D0F9-2AD5-F843-984F-C9210C42F6DB}" srcId="{DF4DC54A-D99F-5946-9E90-B0E1013FB3B1}" destId="{6A99F2E8-37EC-0F40-8863-B0ED699B7FE8}" srcOrd="4" destOrd="0" parTransId="{099B311A-C58A-9B46-9CD6-9FA64547F1A3}" sibTransId="{CC9F772B-B38B-F54F-88FF-2489F85D0934}"/>
    <dgm:cxn modelId="{341CA9FC-BEB5-8E42-98FF-6B8B4CBC55F6}" type="presParOf" srcId="{331166FF-7244-8749-A5FA-7C1E583238B5}" destId="{A249BA1E-412C-F24C-BBF9-3DFDA2F14010}" srcOrd="0" destOrd="0" presId="urn:microsoft.com/office/officeart/2005/8/layout/vList3"/>
    <dgm:cxn modelId="{FF2B8965-E547-784D-A208-40EA8F6732E6}" type="presParOf" srcId="{A249BA1E-412C-F24C-BBF9-3DFDA2F14010}" destId="{25392274-5C27-6441-8712-EF8CA1AE2A91}" srcOrd="0" destOrd="0" presId="urn:microsoft.com/office/officeart/2005/8/layout/vList3"/>
    <dgm:cxn modelId="{833BA74B-3666-F740-B102-C723EAF48F1F}" type="presParOf" srcId="{A249BA1E-412C-F24C-BBF9-3DFDA2F14010}" destId="{F4351C3B-D320-914D-9D57-B3A8E958690F}" srcOrd="1" destOrd="0" presId="urn:microsoft.com/office/officeart/2005/8/layout/vList3"/>
    <dgm:cxn modelId="{DEAC8FCF-04AB-2C49-BF50-3337F9A2D212}" type="presParOf" srcId="{331166FF-7244-8749-A5FA-7C1E583238B5}" destId="{96F05646-0C15-3C4A-8407-2127E3121F41}" srcOrd="1" destOrd="0" presId="urn:microsoft.com/office/officeart/2005/8/layout/vList3"/>
    <dgm:cxn modelId="{1F808F9B-9D09-2F49-947E-F401885D5E17}" type="presParOf" srcId="{331166FF-7244-8749-A5FA-7C1E583238B5}" destId="{165FBEAC-C519-9440-BB37-200688AD4682}" srcOrd="2" destOrd="0" presId="urn:microsoft.com/office/officeart/2005/8/layout/vList3"/>
    <dgm:cxn modelId="{E01B2456-A978-824B-83ED-2808B888B777}" type="presParOf" srcId="{165FBEAC-C519-9440-BB37-200688AD4682}" destId="{41269F35-0DD8-4E4F-80B8-E138D92B2313}" srcOrd="0" destOrd="0" presId="urn:microsoft.com/office/officeart/2005/8/layout/vList3"/>
    <dgm:cxn modelId="{B913C371-8B3A-A645-A786-4AE61B346410}" type="presParOf" srcId="{165FBEAC-C519-9440-BB37-200688AD4682}" destId="{B1573896-B6A0-8A4C-BEE5-2E9E4935E699}" srcOrd="1" destOrd="0" presId="urn:microsoft.com/office/officeart/2005/8/layout/vList3"/>
    <dgm:cxn modelId="{660E9FCB-6602-2842-8FB0-36D22D183144}" type="presParOf" srcId="{331166FF-7244-8749-A5FA-7C1E583238B5}" destId="{CA312CEF-F0C1-DA43-B019-85855E9335E4}" srcOrd="3" destOrd="0" presId="urn:microsoft.com/office/officeart/2005/8/layout/vList3"/>
    <dgm:cxn modelId="{1EE1DD14-0337-7644-A5E0-BDC015CECE80}" type="presParOf" srcId="{331166FF-7244-8749-A5FA-7C1E583238B5}" destId="{ACA89D57-DC35-DD49-8CE7-1F4E190FA6E1}" srcOrd="4" destOrd="0" presId="urn:microsoft.com/office/officeart/2005/8/layout/vList3"/>
    <dgm:cxn modelId="{BA243FF0-5F85-3949-BC25-F92AFC754516}" type="presParOf" srcId="{ACA89D57-DC35-DD49-8CE7-1F4E190FA6E1}" destId="{533E39DE-40B0-E147-AE4A-F1FB91A3F85B}" srcOrd="0" destOrd="0" presId="urn:microsoft.com/office/officeart/2005/8/layout/vList3"/>
    <dgm:cxn modelId="{3849FB39-610B-8C4F-8557-BD608531E119}" type="presParOf" srcId="{ACA89D57-DC35-DD49-8CE7-1F4E190FA6E1}" destId="{D2074194-61D5-134B-8696-24BB356C4D45}" srcOrd="1" destOrd="0" presId="urn:microsoft.com/office/officeart/2005/8/layout/vList3"/>
    <dgm:cxn modelId="{A047001F-0EB7-BA46-8895-472B6B74F018}" type="presParOf" srcId="{331166FF-7244-8749-A5FA-7C1E583238B5}" destId="{E7ECB9C5-2E31-7343-94C8-7D91D8A66AAB}" srcOrd="5" destOrd="0" presId="urn:microsoft.com/office/officeart/2005/8/layout/vList3"/>
    <dgm:cxn modelId="{5DF459A5-375F-EB45-86B0-D72B5CD58942}" type="presParOf" srcId="{331166FF-7244-8749-A5FA-7C1E583238B5}" destId="{AB2E2B86-4836-724F-BB70-741A0146B0D7}" srcOrd="6" destOrd="0" presId="urn:microsoft.com/office/officeart/2005/8/layout/vList3"/>
    <dgm:cxn modelId="{0A4479C3-7E65-204A-A9DB-BA35B4F1DF22}" type="presParOf" srcId="{AB2E2B86-4836-724F-BB70-741A0146B0D7}" destId="{3BC3D621-FFF0-2C4A-8478-A9F8EBEED8B3}" srcOrd="0" destOrd="0" presId="urn:microsoft.com/office/officeart/2005/8/layout/vList3"/>
    <dgm:cxn modelId="{FCEED35D-8E7D-B548-812B-343327A54551}" type="presParOf" srcId="{AB2E2B86-4836-724F-BB70-741A0146B0D7}" destId="{0CC09C7E-AEA4-D842-9744-65813FD7D854}" srcOrd="1" destOrd="0" presId="urn:microsoft.com/office/officeart/2005/8/layout/vList3"/>
    <dgm:cxn modelId="{0767D05C-27DA-A746-AF16-42E0E1E2FDE0}" type="presParOf" srcId="{331166FF-7244-8749-A5FA-7C1E583238B5}" destId="{73690B7D-9787-7546-9565-FEFEBED9CEC5}" srcOrd="7" destOrd="0" presId="urn:microsoft.com/office/officeart/2005/8/layout/vList3"/>
    <dgm:cxn modelId="{36CB07A0-5970-B744-BA72-E0DD71E03EF5}" type="presParOf" srcId="{331166FF-7244-8749-A5FA-7C1E583238B5}" destId="{48D5293C-CC0D-0241-809E-F5E7DE6D8440}" srcOrd="8" destOrd="0" presId="urn:microsoft.com/office/officeart/2005/8/layout/vList3"/>
    <dgm:cxn modelId="{E369C674-036B-C34C-9471-880D59497A99}" type="presParOf" srcId="{48D5293C-CC0D-0241-809E-F5E7DE6D8440}" destId="{18B21DD5-46D9-CA4D-84F9-ACE897AFAB87}" srcOrd="0" destOrd="0" presId="urn:microsoft.com/office/officeart/2005/8/layout/vList3"/>
    <dgm:cxn modelId="{A0D86874-F928-B347-9695-2BDE676D9868}" type="presParOf" srcId="{48D5293C-CC0D-0241-809E-F5E7DE6D8440}" destId="{25991109-B46D-7840-A272-0093EE5F9BD7}"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44E6FA0-58B6-47C0-8DC0-CA03AA327A81}"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n-IN"/>
        </a:p>
      </dgm:t>
    </dgm:pt>
    <dgm:pt modelId="{C02F658C-61F8-4C4D-8967-6234EA49F647}">
      <dgm:prSet phldrT="[Text]" custT="1"/>
      <dgm:spPr/>
      <dgm:t>
        <a:bodyPr/>
        <a:lstStyle/>
        <a:p>
          <a:r>
            <a:rPr lang="en-IN" sz="2800" b="1" dirty="0">
              <a:ln/>
              <a:solidFill>
                <a:srgbClr val="C00000"/>
              </a:solidFill>
            </a:rPr>
            <a:t>Endometriosis</a:t>
          </a:r>
          <a:endParaRPr lang="en-IN" sz="2000" b="1" dirty="0">
            <a:ln/>
            <a:solidFill>
              <a:srgbClr val="C00000"/>
            </a:solidFill>
          </a:endParaRPr>
        </a:p>
      </dgm:t>
    </dgm:pt>
    <dgm:pt modelId="{7A9D969A-71DA-4C05-B5B9-85BB1C7097B1}" type="parTrans" cxnId="{8C6911D3-12AA-4F68-85C5-B3DA4849A200}">
      <dgm:prSet/>
      <dgm:spPr/>
      <dgm:t>
        <a:bodyPr/>
        <a:lstStyle/>
        <a:p>
          <a:endParaRPr lang="en-IN" sz="1100" b="1">
            <a:ln>
              <a:solidFill>
                <a:schemeClr val="lt1">
                  <a:hueOff val="0"/>
                  <a:satOff val="0"/>
                  <a:lumOff val="0"/>
                </a:schemeClr>
              </a:solidFill>
            </a:ln>
            <a:noFill/>
          </a:endParaRPr>
        </a:p>
      </dgm:t>
    </dgm:pt>
    <dgm:pt modelId="{10697C17-7DE6-4203-801E-583FDCDB5F5B}" type="sibTrans" cxnId="{8C6911D3-12AA-4F68-85C5-B3DA4849A200}">
      <dgm:prSet/>
      <dgm:spPr/>
      <dgm:t>
        <a:bodyPr/>
        <a:lstStyle/>
        <a:p>
          <a:endParaRPr lang="en-IN" sz="1100" b="1">
            <a:ln>
              <a:solidFill>
                <a:schemeClr val="lt1">
                  <a:hueOff val="0"/>
                  <a:satOff val="0"/>
                  <a:lumOff val="0"/>
                </a:schemeClr>
              </a:solidFill>
            </a:ln>
            <a:noFill/>
          </a:endParaRPr>
        </a:p>
      </dgm:t>
    </dgm:pt>
    <dgm:pt modelId="{AB8940F7-D16B-4DFA-B7FE-77702207ACE2}" type="asst">
      <dgm:prSet phldrT="[Text]" custT="1"/>
      <dgm:spPr/>
      <dgm:t>
        <a:bodyPr/>
        <a:lstStyle/>
        <a:p>
          <a:r>
            <a:rPr lang="en-IN" sz="1200" b="1" dirty="0">
              <a:ln/>
            </a:rPr>
            <a:t>Main Symptoms</a:t>
          </a:r>
        </a:p>
      </dgm:t>
    </dgm:pt>
    <dgm:pt modelId="{132259BE-A267-4D69-B995-DF7FA9318F36}" type="parTrans" cxnId="{2981B8AC-F9C6-4215-806C-2744513E6A13}">
      <dgm:prSet/>
      <dgm:spPr/>
      <dgm:t>
        <a:bodyPr/>
        <a:lstStyle/>
        <a:p>
          <a:endParaRPr lang="en-IN" sz="1400" b="1">
            <a:ln>
              <a:solidFill>
                <a:schemeClr val="lt1">
                  <a:hueOff val="0"/>
                  <a:satOff val="0"/>
                  <a:lumOff val="0"/>
                </a:schemeClr>
              </a:solidFill>
            </a:ln>
            <a:noFill/>
          </a:endParaRPr>
        </a:p>
      </dgm:t>
    </dgm:pt>
    <dgm:pt modelId="{85594C61-FC54-44E6-9433-B5F8BC535D5F}" type="sibTrans" cxnId="{2981B8AC-F9C6-4215-806C-2744513E6A13}">
      <dgm:prSet/>
      <dgm:spPr/>
      <dgm:t>
        <a:bodyPr/>
        <a:lstStyle/>
        <a:p>
          <a:endParaRPr lang="en-IN" sz="1100" b="1">
            <a:ln>
              <a:solidFill>
                <a:schemeClr val="lt1">
                  <a:hueOff val="0"/>
                  <a:satOff val="0"/>
                  <a:lumOff val="0"/>
                </a:schemeClr>
              </a:solidFill>
            </a:ln>
            <a:noFill/>
          </a:endParaRPr>
        </a:p>
      </dgm:t>
    </dgm:pt>
    <dgm:pt modelId="{B3688BAE-63E8-4FF0-9893-887B0E875DDC}">
      <dgm:prSet phldrT="[Text]" custT="1"/>
      <dgm:spPr/>
      <dgm:t>
        <a:bodyPr/>
        <a:lstStyle/>
        <a:p>
          <a:r>
            <a:rPr lang="en-IN" sz="1200" b="1" dirty="0">
              <a:ln/>
              <a:solidFill>
                <a:srgbClr val="352DB9"/>
              </a:solidFill>
            </a:rPr>
            <a:t>Pain</a:t>
          </a:r>
          <a:r>
            <a:rPr lang="en-IN" sz="1200" b="1" dirty="0">
              <a:ln/>
            </a:rPr>
            <a:t> </a:t>
          </a:r>
        </a:p>
      </dgm:t>
    </dgm:pt>
    <dgm:pt modelId="{F89E88A0-00CC-42F1-929E-B803A224E7AB}" type="parTrans" cxnId="{0FA88084-DCEF-4B46-90CB-F29B86413054}">
      <dgm:prSet/>
      <dgm:spPr/>
      <dgm:t>
        <a:bodyPr/>
        <a:lstStyle/>
        <a:p>
          <a:endParaRPr lang="en-IN" sz="1400" b="1">
            <a:ln>
              <a:solidFill>
                <a:schemeClr val="lt1">
                  <a:hueOff val="0"/>
                  <a:satOff val="0"/>
                  <a:lumOff val="0"/>
                </a:schemeClr>
              </a:solidFill>
            </a:ln>
            <a:noFill/>
          </a:endParaRPr>
        </a:p>
      </dgm:t>
    </dgm:pt>
    <dgm:pt modelId="{CF613B34-0F05-43C6-A9A3-3979C965186E}" type="sibTrans" cxnId="{0FA88084-DCEF-4B46-90CB-F29B86413054}">
      <dgm:prSet/>
      <dgm:spPr/>
      <dgm:t>
        <a:bodyPr/>
        <a:lstStyle/>
        <a:p>
          <a:endParaRPr lang="en-IN" sz="1100" b="1">
            <a:ln>
              <a:solidFill>
                <a:schemeClr val="lt1">
                  <a:hueOff val="0"/>
                  <a:satOff val="0"/>
                  <a:lumOff val="0"/>
                </a:schemeClr>
              </a:solidFill>
            </a:ln>
            <a:noFill/>
          </a:endParaRPr>
        </a:p>
      </dgm:t>
    </dgm:pt>
    <dgm:pt modelId="{29B2C83E-57D0-42C0-A700-5FF101A1E2B9}">
      <dgm:prSet phldrT="[Text]" custT="1"/>
      <dgm:spPr/>
      <dgm:t>
        <a:bodyPr/>
        <a:lstStyle/>
        <a:p>
          <a:r>
            <a:rPr lang="en-IN" sz="1200" b="1" dirty="0">
              <a:ln/>
              <a:solidFill>
                <a:srgbClr val="352DB9"/>
              </a:solidFill>
            </a:rPr>
            <a:t>Infertility</a:t>
          </a:r>
        </a:p>
      </dgm:t>
    </dgm:pt>
    <dgm:pt modelId="{572411EE-4526-48F3-8856-4C9971271911}" type="parTrans" cxnId="{37909291-B29E-4C6C-BA21-9889369C3536}">
      <dgm:prSet/>
      <dgm:spPr/>
      <dgm:t>
        <a:bodyPr/>
        <a:lstStyle/>
        <a:p>
          <a:endParaRPr lang="en-IN" sz="1400" b="1">
            <a:ln>
              <a:solidFill>
                <a:schemeClr val="lt1">
                  <a:hueOff val="0"/>
                  <a:satOff val="0"/>
                  <a:lumOff val="0"/>
                </a:schemeClr>
              </a:solidFill>
            </a:ln>
            <a:noFill/>
          </a:endParaRPr>
        </a:p>
      </dgm:t>
    </dgm:pt>
    <dgm:pt modelId="{E05EF022-29BD-4F21-B276-0CC4088DF5CE}" type="sibTrans" cxnId="{37909291-B29E-4C6C-BA21-9889369C3536}">
      <dgm:prSet/>
      <dgm:spPr/>
      <dgm:t>
        <a:bodyPr/>
        <a:lstStyle/>
        <a:p>
          <a:endParaRPr lang="en-IN" sz="1100" b="1">
            <a:ln>
              <a:solidFill>
                <a:schemeClr val="lt1">
                  <a:hueOff val="0"/>
                  <a:satOff val="0"/>
                  <a:lumOff val="0"/>
                </a:schemeClr>
              </a:solidFill>
            </a:ln>
            <a:noFill/>
          </a:endParaRPr>
        </a:p>
      </dgm:t>
    </dgm:pt>
    <dgm:pt modelId="{CE742F19-52B7-4444-B5E5-0299F449CE1C}">
      <dgm:prSet custT="1"/>
      <dgm:spPr/>
      <dgm:t>
        <a:bodyPr/>
        <a:lstStyle/>
        <a:p>
          <a:r>
            <a:rPr lang="en-IN" sz="1200" b="1" dirty="0">
              <a:ln/>
              <a:solidFill>
                <a:srgbClr val="7030A0"/>
              </a:solidFill>
            </a:rPr>
            <a:t>Mild to Moderate</a:t>
          </a:r>
        </a:p>
      </dgm:t>
    </dgm:pt>
    <dgm:pt modelId="{770FC50A-D07E-46DD-9F77-7D5BE7A5A9F0}" type="parTrans" cxnId="{7D40D273-53C1-40F5-A096-163A5F204A99}">
      <dgm:prSet/>
      <dgm:spPr/>
      <dgm:t>
        <a:bodyPr/>
        <a:lstStyle/>
        <a:p>
          <a:endParaRPr lang="en-IN" sz="1400" b="1">
            <a:ln>
              <a:solidFill>
                <a:schemeClr val="lt1">
                  <a:hueOff val="0"/>
                  <a:satOff val="0"/>
                  <a:lumOff val="0"/>
                </a:schemeClr>
              </a:solidFill>
            </a:ln>
            <a:noFill/>
          </a:endParaRPr>
        </a:p>
      </dgm:t>
    </dgm:pt>
    <dgm:pt modelId="{4A90EB4D-203F-4F3F-A6FC-2408B62026B8}" type="sibTrans" cxnId="{7D40D273-53C1-40F5-A096-163A5F204A99}">
      <dgm:prSet/>
      <dgm:spPr/>
      <dgm:t>
        <a:bodyPr/>
        <a:lstStyle/>
        <a:p>
          <a:endParaRPr lang="en-IN" sz="1100" b="1">
            <a:ln>
              <a:solidFill>
                <a:schemeClr val="lt1">
                  <a:hueOff val="0"/>
                  <a:satOff val="0"/>
                  <a:lumOff val="0"/>
                </a:schemeClr>
              </a:solidFill>
            </a:ln>
            <a:noFill/>
          </a:endParaRPr>
        </a:p>
      </dgm:t>
    </dgm:pt>
    <dgm:pt modelId="{E324EBC6-705E-4FD8-A420-38BA86CC97BB}">
      <dgm:prSet custT="1"/>
      <dgm:spPr/>
      <dgm:t>
        <a:bodyPr/>
        <a:lstStyle/>
        <a:p>
          <a:r>
            <a:rPr lang="en-IN" sz="1200" b="1" dirty="0">
              <a:ln/>
            </a:rPr>
            <a:t>Moderate to severe</a:t>
          </a:r>
        </a:p>
      </dgm:t>
    </dgm:pt>
    <dgm:pt modelId="{31FADF06-E96C-452E-8323-D310656265DE}" type="parTrans" cxnId="{26836CAF-B9BB-480B-B996-660A1C379CAA}">
      <dgm:prSet/>
      <dgm:spPr/>
      <dgm:t>
        <a:bodyPr/>
        <a:lstStyle/>
        <a:p>
          <a:endParaRPr lang="en-IN" sz="1400" b="1">
            <a:ln>
              <a:solidFill>
                <a:schemeClr val="lt1">
                  <a:hueOff val="0"/>
                  <a:satOff val="0"/>
                  <a:lumOff val="0"/>
                </a:schemeClr>
              </a:solidFill>
            </a:ln>
            <a:noFill/>
          </a:endParaRPr>
        </a:p>
      </dgm:t>
    </dgm:pt>
    <dgm:pt modelId="{243A6BD5-6DB6-4D6E-85DE-2742F2F591B5}" type="sibTrans" cxnId="{26836CAF-B9BB-480B-B996-660A1C379CAA}">
      <dgm:prSet/>
      <dgm:spPr/>
      <dgm:t>
        <a:bodyPr/>
        <a:lstStyle/>
        <a:p>
          <a:endParaRPr lang="en-IN" sz="1100" b="1">
            <a:ln>
              <a:solidFill>
                <a:schemeClr val="lt1">
                  <a:hueOff val="0"/>
                  <a:satOff val="0"/>
                  <a:lumOff val="0"/>
                </a:schemeClr>
              </a:solidFill>
            </a:ln>
            <a:noFill/>
          </a:endParaRPr>
        </a:p>
      </dgm:t>
    </dgm:pt>
    <dgm:pt modelId="{D619693D-A5F2-46AD-B2A6-B754F86B1EA7}">
      <dgm:prSet custT="1"/>
      <dgm:spPr/>
      <dgm:t>
        <a:bodyPr>
          <a:sp3d/>
        </a:bodyPr>
        <a:lstStyle/>
        <a:p>
          <a:r>
            <a:rPr lang="en-IN" sz="1200" b="1" cap="none" spc="0" dirty="0">
              <a:ln w="0"/>
              <a:solidFill>
                <a:schemeClr val="tx1"/>
              </a:solidFill>
              <a:effectLst>
                <a:outerShdw blurRad="38100" dist="19050" dir="2700000" algn="tl" rotWithShape="0">
                  <a:schemeClr val="dk1">
                    <a:alpha val="40000"/>
                  </a:schemeClr>
                </a:outerShdw>
              </a:effectLst>
            </a:rPr>
            <a:t>Laparoscopy</a:t>
          </a:r>
        </a:p>
      </dgm:t>
    </dgm:pt>
    <dgm:pt modelId="{8BB888CF-B679-4D88-AA34-25ABF384C70C}" type="parTrans" cxnId="{BFEFF0E7-582C-4E83-B0A7-6567F1386324}">
      <dgm:prSet/>
      <dgm:spPr/>
      <dgm:t>
        <a:bodyPr/>
        <a:lstStyle/>
        <a:p>
          <a:endParaRPr lang="en-IN" sz="1400" b="1">
            <a:ln>
              <a:solidFill>
                <a:schemeClr val="lt1">
                  <a:hueOff val="0"/>
                  <a:satOff val="0"/>
                  <a:lumOff val="0"/>
                </a:schemeClr>
              </a:solidFill>
            </a:ln>
            <a:noFill/>
          </a:endParaRPr>
        </a:p>
      </dgm:t>
    </dgm:pt>
    <dgm:pt modelId="{0B85756B-1DFF-4C0A-BA6D-99F81CB3DB64}" type="sibTrans" cxnId="{BFEFF0E7-582C-4E83-B0A7-6567F1386324}">
      <dgm:prSet/>
      <dgm:spPr/>
      <dgm:t>
        <a:bodyPr/>
        <a:lstStyle/>
        <a:p>
          <a:endParaRPr lang="en-IN" sz="1100" b="1">
            <a:ln>
              <a:solidFill>
                <a:schemeClr val="lt1">
                  <a:hueOff val="0"/>
                  <a:satOff val="0"/>
                  <a:lumOff val="0"/>
                </a:schemeClr>
              </a:solidFill>
            </a:ln>
            <a:noFill/>
          </a:endParaRPr>
        </a:p>
      </dgm:t>
    </dgm:pt>
    <dgm:pt modelId="{2FA75439-94C8-4547-BF06-06B82ADD52D6}">
      <dgm:prSet custT="1"/>
      <dgm:spPr/>
      <dgm:t>
        <a:bodyPr/>
        <a:lstStyle/>
        <a:p>
          <a:r>
            <a:rPr lang="en-IN" sz="1200" b="1" cap="none" spc="0" dirty="0">
              <a:ln w="0"/>
              <a:solidFill>
                <a:srgbClr val="7030A0"/>
              </a:solidFill>
              <a:effectLst>
                <a:outerShdw blurRad="38100" dist="19050" dir="2700000" algn="tl" rotWithShape="0">
                  <a:schemeClr val="dk1">
                    <a:alpha val="40000"/>
                  </a:schemeClr>
                </a:outerShdw>
              </a:effectLst>
            </a:rPr>
            <a:t>No residual disease</a:t>
          </a:r>
        </a:p>
      </dgm:t>
    </dgm:pt>
    <dgm:pt modelId="{2D183D86-9528-4BBB-92BB-4B44E7491B88}" type="parTrans" cxnId="{5BFE397C-5543-4EE6-9DC4-BCFC1DBAF335}">
      <dgm:prSet/>
      <dgm:spPr/>
      <dgm:t>
        <a:bodyPr/>
        <a:lstStyle/>
        <a:p>
          <a:endParaRPr lang="en-IN" sz="1400" b="1">
            <a:ln>
              <a:solidFill>
                <a:schemeClr val="lt1">
                  <a:hueOff val="0"/>
                  <a:satOff val="0"/>
                  <a:lumOff val="0"/>
                </a:schemeClr>
              </a:solidFill>
            </a:ln>
            <a:noFill/>
          </a:endParaRPr>
        </a:p>
      </dgm:t>
    </dgm:pt>
    <dgm:pt modelId="{98C1F5D3-FFCA-4808-A738-0498610AD715}" type="sibTrans" cxnId="{5BFE397C-5543-4EE6-9DC4-BCFC1DBAF335}">
      <dgm:prSet/>
      <dgm:spPr/>
      <dgm:t>
        <a:bodyPr/>
        <a:lstStyle/>
        <a:p>
          <a:endParaRPr lang="en-IN" sz="1100" b="1">
            <a:ln>
              <a:solidFill>
                <a:schemeClr val="lt1">
                  <a:hueOff val="0"/>
                  <a:satOff val="0"/>
                  <a:lumOff val="0"/>
                </a:schemeClr>
              </a:solidFill>
            </a:ln>
            <a:noFill/>
          </a:endParaRPr>
        </a:p>
      </dgm:t>
    </dgm:pt>
    <dgm:pt modelId="{EFA5B49C-8988-433D-AD22-1C7545BDE882}">
      <dgm:prSet custT="1"/>
      <dgm:spPr/>
      <dgm:t>
        <a:bodyPr/>
        <a:lstStyle/>
        <a:p>
          <a:r>
            <a:rPr lang="en-IN" sz="1200" b="1" cap="none" spc="0" dirty="0">
              <a:ln w="0"/>
              <a:solidFill>
                <a:srgbClr val="7030A0"/>
              </a:solidFill>
              <a:effectLst>
                <a:outerShdw blurRad="38100" dist="19050" dir="2700000" algn="tl" rotWithShape="0">
                  <a:schemeClr val="dk1">
                    <a:alpha val="40000"/>
                  </a:schemeClr>
                </a:outerShdw>
              </a:effectLst>
            </a:rPr>
            <a:t>Moderate , non adhesive residual disease</a:t>
          </a:r>
        </a:p>
      </dgm:t>
    </dgm:pt>
    <dgm:pt modelId="{55CB09CB-68A5-4C49-871E-BFE918082B29}" type="parTrans" cxnId="{D611826B-F210-4D7E-B8C3-96A7DD3C4B97}">
      <dgm:prSet/>
      <dgm:spPr/>
      <dgm:t>
        <a:bodyPr/>
        <a:lstStyle/>
        <a:p>
          <a:endParaRPr lang="en-IN" sz="1400" b="1">
            <a:ln>
              <a:solidFill>
                <a:schemeClr val="lt1">
                  <a:hueOff val="0"/>
                  <a:satOff val="0"/>
                  <a:lumOff val="0"/>
                </a:schemeClr>
              </a:solidFill>
            </a:ln>
            <a:noFill/>
          </a:endParaRPr>
        </a:p>
      </dgm:t>
    </dgm:pt>
    <dgm:pt modelId="{C5FF9C48-035F-42AB-90F6-DFD64A9EB365}" type="sibTrans" cxnId="{D611826B-F210-4D7E-B8C3-96A7DD3C4B97}">
      <dgm:prSet/>
      <dgm:spPr/>
      <dgm:t>
        <a:bodyPr/>
        <a:lstStyle/>
        <a:p>
          <a:endParaRPr lang="en-IN" sz="1100" b="1">
            <a:ln>
              <a:solidFill>
                <a:schemeClr val="lt1">
                  <a:hueOff val="0"/>
                  <a:satOff val="0"/>
                  <a:lumOff val="0"/>
                </a:schemeClr>
              </a:solidFill>
            </a:ln>
            <a:noFill/>
          </a:endParaRPr>
        </a:p>
      </dgm:t>
    </dgm:pt>
    <dgm:pt modelId="{9A8893D1-C87C-45C7-AAB9-09BEF0F07E18}">
      <dgm:prSet custT="1"/>
      <dgm:spPr/>
      <dgm:t>
        <a:bodyPr/>
        <a:lstStyle/>
        <a:p>
          <a:r>
            <a:rPr lang="en-IN" sz="1200" b="1" cap="none" spc="0" dirty="0">
              <a:ln w="0"/>
              <a:solidFill>
                <a:srgbClr val="7030A0"/>
              </a:solidFill>
              <a:effectLst>
                <a:outerShdw blurRad="38100" dist="19050" dir="2700000" algn="tl" rotWithShape="0">
                  <a:schemeClr val="dk1">
                    <a:alpha val="40000"/>
                  </a:schemeClr>
                </a:outerShdw>
              </a:effectLst>
            </a:rPr>
            <a:t>Severe or residual adhesive disease</a:t>
          </a:r>
        </a:p>
      </dgm:t>
    </dgm:pt>
    <dgm:pt modelId="{7A830DB6-E8AB-498A-BC91-763F99A5A2D8}" type="parTrans" cxnId="{0BF23D32-2936-4BD9-8D4D-49D21731D75B}">
      <dgm:prSet/>
      <dgm:spPr/>
      <dgm:t>
        <a:bodyPr/>
        <a:lstStyle/>
        <a:p>
          <a:endParaRPr lang="en-IN" sz="1400" b="1">
            <a:ln>
              <a:solidFill>
                <a:schemeClr val="lt1">
                  <a:hueOff val="0"/>
                  <a:satOff val="0"/>
                  <a:lumOff val="0"/>
                </a:schemeClr>
              </a:solidFill>
            </a:ln>
            <a:noFill/>
          </a:endParaRPr>
        </a:p>
      </dgm:t>
    </dgm:pt>
    <dgm:pt modelId="{97167D66-ADF8-42AC-9C96-2F6378910783}" type="sibTrans" cxnId="{0BF23D32-2936-4BD9-8D4D-49D21731D75B}">
      <dgm:prSet/>
      <dgm:spPr/>
      <dgm:t>
        <a:bodyPr/>
        <a:lstStyle/>
        <a:p>
          <a:endParaRPr lang="en-IN" sz="1100" b="1">
            <a:ln>
              <a:solidFill>
                <a:schemeClr val="lt1">
                  <a:hueOff val="0"/>
                  <a:satOff val="0"/>
                  <a:lumOff val="0"/>
                </a:schemeClr>
              </a:solidFill>
            </a:ln>
            <a:noFill/>
          </a:endParaRPr>
        </a:p>
      </dgm:t>
    </dgm:pt>
    <dgm:pt modelId="{7AA2C9F4-4221-4559-9D06-CBE813AA63DB}">
      <dgm:prSet custT="1"/>
      <dgm:spPr/>
      <dgm:t>
        <a:bodyPr/>
        <a:lstStyle/>
        <a:p>
          <a:r>
            <a:rPr lang="en-IN" sz="1200" b="1" dirty="0">
              <a:ln/>
            </a:rPr>
            <a:t>diagnosis by laparoscopy</a:t>
          </a:r>
        </a:p>
      </dgm:t>
    </dgm:pt>
    <dgm:pt modelId="{DBA068BF-30E9-4742-A98F-7D1D1AE8CBDA}" type="parTrans" cxnId="{8230E764-76E9-4486-8E00-5AA3398B0952}">
      <dgm:prSet/>
      <dgm:spPr/>
      <dgm:t>
        <a:bodyPr/>
        <a:lstStyle/>
        <a:p>
          <a:endParaRPr lang="en-IN" sz="1400" b="1">
            <a:ln>
              <a:solidFill>
                <a:schemeClr val="lt1">
                  <a:hueOff val="0"/>
                  <a:satOff val="0"/>
                  <a:lumOff val="0"/>
                </a:schemeClr>
              </a:solidFill>
            </a:ln>
            <a:noFill/>
          </a:endParaRPr>
        </a:p>
      </dgm:t>
    </dgm:pt>
    <dgm:pt modelId="{13A90436-0890-4926-8E0E-05F38B727150}" type="sibTrans" cxnId="{8230E764-76E9-4486-8E00-5AA3398B0952}">
      <dgm:prSet/>
      <dgm:spPr/>
      <dgm:t>
        <a:bodyPr/>
        <a:lstStyle/>
        <a:p>
          <a:endParaRPr lang="en-IN" sz="1100" b="1">
            <a:ln>
              <a:solidFill>
                <a:schemeClr val="lt1">
                  <a:hueOff val="0"/>
                  <a:satOff val="0"/>
                  <a:lumOff val="0"/>
                </a:schemeClr>
              </a:solidFill>
            </a:ln>
            <a:noFill/>
          </a:endParaRPr>
        </a:p>
      </dgm:t>
    </dgm:pt>
    <dgm:pt modelId="{8A5E1040-60E8-4566-BFCA-A2501EDDEC23}">
      <dgm:prSet custT="1"/>
      <dgm:spPr/>
      <dgm:t>
        <a:bodyPr/>
        <a:lstStyle/>
        <a:p>
          <a:r>
            <a:rPr lang="en-IN" sz="1200" b="1" dirty="0">
              <a:ln/>
            </a:rPr>
            <a:t>Ablation of lesion in the same sitting</a:t>
          </a:r>
        </a:p>
      </dgm:t>
    </dgm:pt>
    <dgm:pt modelId="{89844904-C4A2-40C4-A843-40DCA0E26269}" type="parTrans" cxnId="{F1A63515-AC14-43B3-BAA5-AEC5B1E78307}">
      <dgm:prSet/>
      <dgm:spPr/>
      <dgm:t>
        <a:bodyPr/>
        <a:lstStyle/>
        <a:p>
          <a:endParaRPr lang="en-IN" sz="1400" b="1">
            <a:ln>
              <a:solidFill>
                <a:schemeClr val="lt1">
                  <a:hueOff val="0"/>
                  <a:satOff val="0"/>
                  <a:lumOff val="0"/>
                </a:schemeClr>
              </a:solidFill>
            </a:ln>
            <a:noFill/>
          </a:endParaRPr>
        </a:p>
      </dgm:t>
    </dgm:pt>
    <dgm:pt modelId="{2EFE03D8-4687-4BDD-B31E-CEBB8A42FA80}" type="sibTrans" cxnId="{F1A63515-AC14-43B3-BAA5-AEC5B1E78307}">
      <dgm:prSet/>
      <dgm:spPr/>
      <dgm:t>
        <a:bodyPr/>
        <a:lstStyle/>
        <a:p>
          <a:endParaRPr lang="en-IN" sz="1100" b="1">
            <a:ln>
              <a:solidFill>
                <a:schemeClr val="lt1">
                  <a:hueOff val="0"/>
                  <a:satOff val="0"/>
                  <a:lumOff val="0"/>
                </a:schemeClr>
              </a:solidFill>
            </a:ln>
            <a:noFill/>
          </a:endParaRPr>
        </a:p>
      </dgm:t>
    </dgm:pt>
    <dgm:pt modelId="{9F444611-BE49-46F5-A2F5-E9D42948FFF2}">
      <dgm:prSet custT="1"/>
      <dgm:spPr/>
      <dgm:t>
        <a:bodyPr/>
        <a:lstStyle/>
        <a:p>
          <a:r>
            <a:rPr lang="en-IN" sz="1200" b="1" u="sng" dirty="0">
              <a:ln/>
            </a:rPr>
            <a:t>Medical Therapy</a:t>
          </a:r>
        </a:p>
        <a:p>
          <a:r>
            <a:rPr lang="en-IN" sz="1200" b="1" u="none" dirty="0">
              <a:ln/>
            </a:rPr>
            <a:t>Progestins</a:t>
          </a:r>
        </a:p>
        <a:p>
          <a:r>
            <a:rPr lang="en-IN" sz="1200" b="1" u="none" dirty="0">
              <a:ln/>
            </a:rPr>
            <a:t>antiprogesterone</a:t>
          </a:r>
        </a:p>
        <a:p>
          <a:r>
            <a:rPr lang="en-IN" sz="1200" b="1" u="none" dirty="0">
              <a:ln/>
            </a:rPr>
            <a:t>GnRH Analogues</a:t>
          </a:r>
        </a:p>
        <a:p>
          <a:r>
            <a:rPr lang="en-IN" sz="1200" b="1" u="none" dirty="0">
              <a:ln/>
            </a:rPr>
            <a:t>GnRH Antagonists</a:t>
          </a:r>
        </a:p>
        <a:p>
          <a:r>
            <a:rPr lang="en-IN" sz="1200" b="1" u="none" dirty="0">
              <a:ln/>
            </a:rPr>
            <a:t>Danazol</a:t>
          </a:r>
        </a:p>
      </dgm:t>
    </dgm:pt>
    <dgm:pt modelId="{376EA295-B79B-474D-A80D-371543397429}" type="parTrans" cxnId="{CAE93D00-A54F-4319-A3BD-D99E15C7745D}">
      <dgm:prSet/>
      <dgm:spPr/>
      <dgm:t>
        <a:bodyPr/>
        <a:lstStyle/>
        <a:p>
          <a:endParaRPr lang="en-IN" sz="1400" b="1">
            <a:ln>
              <a:solidFill>
                <a:schemeClr val="lt1">
                  <a:hueOff val="0"/>
                  <a:satOff val="0"/>
                  <a:lumOff val="0"/>
                </a:schemeClr>
              </a:solidFill>
            </a:ln>
            <a:noFill/>
          </a:endParaRPr>
        </a:p>
      </dgm:t>
    </dgm:pt>
    <dgm:pt modelId="{7133DC72-8211-48A2-93A4-338D2DD16E02}" type="sibTrans" cxnId="{CAE93D00-A54F-4319-A3BD-D99E15C7745D}">
      <dgm:prSet/>
      <dgm:spPr/>
      <dgm:t>
        <a:bodyPr/>
        <a:lstStyle/>
        <a:p>
          <a:endParaRPr lang="en-IN" sz="1100" b="1">
            <a:ln>
              <a:solidFill>
                <a:schemeClr val="lt1">
                  <a:hueOff val="0"/>
                  <a:satOff val="0"/>
                  <a:lumOff val="0"/>
                </a:schemeClr>
              </a:solidFill>
            </a:ln>
            <a:noFill/>
          </a:endParaRPr>
        </a:p>
      </dgm:t>
    </dgm:pt>
    <dgm:pt modelId="{76C44404-E400-4A27-88EF-49B22ADA30F4}">
      <dgm:prSet custT="1"/>
      <dgm:spPr/>
      <dgm:t>
        <a:bodyPr/>
        <a:lstStyle/>
        <a:p>
          <a:r>
            <a:rPr lang="en-IN" sz="1200" b="1" dirty="0"/>
            <a:t>Recurrence</a:t>
          </a:r>
        </a:p>
      </dgm:t>
    </dgm:pt>
    <dgm:pt modelId="{E0BC1557-FF7A-428C-8595-4FB780614CBF}" type="parTrans" cxnId="{460C067A-8593-46A6-80B0-D5CD174A7995}">
      <dgm:prSet/>
      <dgm:spPr/>
      <dgm:t>
        <a:bodyPr/>
        <a:lstStyle/>
        <a:p>
          <a:endParaRPr lang="en-IN" sz="1400" b="1"/>
        </a:p>
      </dgm:t>
    </dgm:pt>
    <dgm:pt modelId="{17D9BFEA-BA65-4720-ADB0-A4F5997C8D69}" type="sibTrans" cxnId="{460C067A-8593-46A6-80B0-D5CD174A7995}">
      <dgm:prSet/>
      <dgm:spPr/>
      <dgm:t>
        <a:bodyPr/>
        <a:lstStyle/>
        <a:p>
          <a:endParaRPr lang="en-IN" sz="1100" b="1"/>
        </a:p>
      </dgm:t>
    </dgm:pt>
    <dgm:pt modelId="{D8B33DBE-ACED-445F-B3F5-BFA56207503B}">
      <dgm:prSet custT="1"/>
      <dgm:spPr/>
      <dgm:t>
        <a:bodyPr/>
        <a:lstStyle/>
        <a:p>
          <a:r>
            <a:rPr lang="en-IN" sz="1200" b="1" dirty="0"/>
            <a:t>Medical Therapy for 3 months</a:t>
          </a:r>
        </a:p>
      </dgm:t>
    </dgm:pt>
    <dgm:pt modelId="{AC00979E-A31D-4F7B-A680-A515B9AF040F}" type="parTrans" cxnId="{5240B823-1AAC-4269-A790-8C3C68D48D9B}">
      <dgm:prSet/>
      <dgm:spPr/>
      <dgm:t>
        <a:bodyPr/>
        <a:lstStyle/>
        <a:p>
          <a:endParaRPr lang="en-IN" sz="1400" b="1"/>
        </a:p>
      </dgm:t>
    </dgm:pt>
    <dgm:pt modelId="{DCA30F14-7EF5-4238-8725-F1030F43EFBA}" type="sibTrans" cxnId="{5240B823-1AAC-4269-A790-8C3C68D48D9B}">
      <dgm:prSet/>
      <dgm:spPr/>
      <dgm:t>
        <a:bodyPr/>
        <a:lstStyle/>
        <a:p>
          <a:endParaRPr lang="en-IN" sz="1100" b="1"/>
        </a:p>
      </dgm:t>
    </dgm:pt>
    <dgm:pt modelId="{DAF69251-13A0-4072-B59C-85699F98589E}">
      <dgm:prSet custT="1"/>
      <dgm:spPr/>
      <dgm:t>
        <a:bodyPr/>
        <a:lstStyle/>
        <a:p>
          <a:r>
            <a:rPr lang="en-IN" sz="1200" b="1" dirty="0"/>
            <a:t>NO change</a:t>
          </a:r>
        </a:p>
      </dgm:t>
    </dgm:pt>
    <dgm:pt modelId="{3ED12E5A-11F7-4A66-AE04-85AFFE1DD624}" type="parTrans" cxnId="{D7F42592-6BC9-4217-83F3-6DF96AF83251}">
      <dgm:prSet/>
      <dgm:spPr/>
      <dgm:t>
        <a:bodyPr/>
        <a:lstStyle/>
        <a:p>
          <a:endParaRPr lang="en-IN" sz="1400" b="1"/>
        </a:p>
      </dgm:t>
    </dgm:pt>
    <dgm:pt modelId="{705C47F1-E617-4FA2-A363-4C88F1E8936E}" type="sibTrans" cxnId="{D7F42592-6BC9-4217-83F3-6DF96AF83251}">
      <dgm:prSet/>
      <dgm:spPr/>
      <dgm:t>
        <a:bodyPr/>
        <a:lstStyle/>
        <a:p>
          <a:endParaRPr lang="en-IN" sz="1100" b="1"/>
        </a:p>
      </dgm:t>
    </dgm:pt>
    <dgm:pt modelId="{0CEE1EE2-2447-46D2-8395-BA70A90F6410}">
      <dgm:prSet custT="1"/>
      <dgm:spPr/>
      <dgm:t>
        <a:bodyPr/>
        <a:lstStyle/>
        <a:p>
          <a:r>
            <a:rPr lang="en-IN" sz="1200" b="1" dirty="0"/>
            <a:t>COCs (empirical treatment)</a:t>
          </a:r>
        </a:p>
      </dgm:t>
    </dgm:pt>
    <dgm:pt modelId="{31F2E940-2773-45AD-8E24-444D01A74E03}" type="parTrans" cxnId="{006F2E67-B0DD-4BE0-906F-58C4871BEAE7}">
      <dgm:prSet/>
      <dgm:spPr/>
      <dgm:t>
        <a:bodyPr/>
        <a:lstStyle/>
        <a:p>
          <a:endParaRPr lang="en-IN" sz="1400" b="1"/>
        </a:p>
      </dgm:t>
    </dgm:pt>
    <dgm:pt modelId="{8CE77ADB-367A-425F-9958-E291D0B6D68C}" type="sibTrans" cxnId="{006F2E67-B0DD-4BE0-906F-58C4871BEAE7}">
      <dgm:prSet/>
      <dgm:spPr/>
      <dgm:t>
        <a:bodyPr/>
        <a:lstStyle/>
        <a:p>
          <a:endParaRPr lang="en-IN" sz="1100" b="1"/>
        </a:p>
      </dgm:t>
    </dgm:pt>
    <dgm:pt modelId="{1A019A0B-B123-4DF5-8E8A-E74CBBAB7CC0}">
      <dgm:prSet custT="1"/>
      <dgm:spPr/>
      <dgm:t>
        <a:bodyPr/>
        <a:lstStyle/>
        <a:p>
          <a:r>
            <a:rPr lang="en-IN" sz="1200" b="1" dirty="0"/>
            <a:t>Evaluate after 6 months</a:t>
          </a:r>
        </a:p>
      </dgm:t>
    </dgm:pt>
    <dgm:pt modelId="{BFC363CB-1C14-4A0B-B040-B259C669AA10}" type="parTrans" cxnId="{0F89E04C-6803-40F4-874A-FE7F82B99421}">
      <dgm:prSet/>
      <dgm:spPr/>
      <dgm:t>
        <a:bodyPr/>
        <a:lstStyle/>
        <a:p>
          <a:endParaRPr lang="en-IN" sz="1400" b="1"/>
        </a:p>
      </dgm:t>
    </dgm:pt>
    <dgm:pt modelId="{D9CC9CF6-7F25-415B-87BF-7889D549C68E}" type="sibTrans" cxnId="{0F89E04C-6803-40F4-874A-FE7F82B99421}">
      <dgm:prSet/>
      <dgm:spPr/>
      <dgm:t>
        <a:bodyPr/>
        <a:lstStyle/>
        <a:p>
          <a:endParaRPr lang="en-IN" sz="1100" b="1"/>
        </a:p>
      </dgm:t>
    </dgm:pt>
    <dgm:pt modelId="{67CF11A4-5CE4-4DC7-898E-5773BD7C4597}">
      <dgm:prSet custT="1"/>
      <dgm:spPr/>
      <dgm:t>
        <a:bodyPr/>
        <a:lstStyle/>
        <a:p>
          <a:r>
            <a:rPr lang="en-IN" sz="1200" b="1" u="sng" dirty="0"/>
            <a:t>if no improvement</a:t>
          </a:r>
        </a:p>
        <a:p>
          <a:r>
            <a:rPr lang="en-IN" sz="1200" b="1" u="none" dirty="0"/>
            <a:t>GnRH agonist  </a:t>
          </a:r>
        </a:p>
      </dgm:t>
    </dgm:pt>
    <dgm:pt modelId="{D2F74E65-1EC8-410F-AA4A-115DB91D62A5}" type="parTrans" cxnId="{9E0E3073-BDC6-4534-8A5A-27A379FF5061}">
      <dgm:prSet/>
      <dgm:spPr/>
      <dgm:t>
        <a:bodyPr/>
        <a:lstStyle/>
        <a:p>
          <a:endParaRPr lang="en-IN" sz="1400" b="1"/>
        </a:p>
      </dgm:t>
    </dgm:pt>
    <dgm:pt modelId="{AE141093-E68D-4BB2-AC9C-CA5484278F8C}" type="sibTrans" cxnId="{9E0E3073-BDC6-4534-8A5A-27A379FF5061}">
      <dgm:prSet/>
      <dgm:spPr/>
      <dgm:t>
        <a:bodyPr/>
        <a:lstStyle/>
        <a:p>
          <a:endParaRPr lang="en-IN" sz="1100" b="1"/>
        </a:p>
      </dgm:t>
    </dgm:pt>
    <dgm:pt modelId="{ED8F156A-65DB-4438-9AD0-9AD44D0BA995}">
      <dgm:prSet custT="1"/>
      <dgm:spPr/>
      <dgm:t>
        <a:bodyPr/>
        <a:lstStyle/>
        <a:p>
          <a:r>
            <a:rPr lang="en-IN" sz="1200" b="1" dirty="0"/>
            <a:t>Oophorectomy if family is complete</a:t>
          </a:r>
        </a:p>
      </dgm:t>
    </dgm:pt>
    <dgm:pt modelId="{67B4ABC5-BDEA-4F00-B856-60DB9DB0D8A0}" type="parTrans" cxnId="{E253A0DE-5D25-44C2-800E-C162CAE64356}">
      <dgm:prSet/>
      <dgm:spPr/>
      <dgm:t>
        <a:bodyPr/>
        <a:lstStyle/>
        <a:p>
          <a:endParaRPr lang="en-IN" sz="1400" b="1"/>
        </a:p>
      </dgm:t>
    </dgm:pt>
    <dgm:pt modelId="{F94918E0-AF66-46A8-9ED7-73856C687F6D}" type="sibTrans" cxnId="{E253A0DE-5D25-44C2-800E-C162CAE64356}">
      <dgm:prSet/>
      <dgm:spPr/>
      <dgm:t>
        <a:bodyPr/>
        <a:lstStyle/>
        <a:p>
          <a:endParaRPr lang="en-IN" sz="1100" b="1"/>
        </a:p>
      </dgm:t>
    </dgm:pt>
    <dgm:pt modelId="{CB5BC1A7-9CAF-442E-98A8-915472A38BB0}">
      <dgm:prSet custT="1"/>
      <dgm:spPr/>
      <dgm:t>
        <a:bodyPr/>
        <a:lstStyle/>
        <a:p>
          <a:r>
            <a:rPr lang="en-IN" sz="1200" b="1" dirty="0"/>
            <a:t>Natural Cycle for 3 months</a:t>
          </a:r>
        </a:p>
        <a:p>
          <a:r>
            <a:rPr lang="en-IN" sz="1200" b="1" dirty="0"/>
            <a:t>OI+IUI for 3 months</a:t>
          </a:r>
        </a:p>
      </dgm:t>
    </dgm:pt>
    <dgm:pt modelId="{B51FB5BE-A163-49F8-9889-1D8FDB6BBE3A}" type="parTrans" cxnId="{1EC43D76-BEFF-48C4-A5A5-77574399802E}">
      <dgm:prSet/>
      <dgm:spPr/>
      <dgm:t>
        <a:bodyPr/>
        <a:lstStyle/>
        <a:p>
          <a:endParaRPr lang="en-IN" sz="1400" b="1"/>
        </a:p>
      </dgm:t>
    </dgm:pt>
    <dgm:pt modelId="{F953473D-5451-4E7C-A104-92ED8DB7A24A}" type="sibTrans" cxnId="{1EC43D76-BEFF-48C4-A5A5-77574399802E}">
      <dgm:prSet/>
      <dgm:spPr/>
      <dgm:t>
        <a:bodyPr/>
        <a:lstStyle/>
        <a:p>
          <a:endParaRPr lang="en-IN" sz="1100" b="1"/>
        </a:p>
      </dgm:t>
    </dgm:pt>
    <dgm:pt modelId="{1963591D-FE4F-4A8C-9904-A515EBF6A943}">
      <dgm:prSet custT="1"/>
      <dgm:spPr/>
      <dgm:t>
        <a:bodyPr/>
        <a:lstStyle/>
        <a:p>
          <a:r>
            <a:rPr lang="en-IN" sz="1200" b="1" dirty="0"/>
            <a:t>OI+IUI for 3-4 cycles</a:t>
          </a:r>
        </a:p>
      </dgm:t>
    </dgm:pt>
    <dgm:pt modelId="{9235A593-C0E5-4A0C-B63C-052B6E3D609B}" type="parTrans" cxnId="{67BA1058-E224-4A23-8FE2-50C42D71E41E}">
      <dgm:prSet/>
      <dgm:spPr/>
      <dgm:t>
        <a:bodyPr/>
        <a:lstStyle/>
        <a:p>
          <a:endParaRPr lang="en-IN" sz="1400" b="1"/>
        </a:p>
      </dgm:t>
    </dgm:pt>
    <dgm:pt modelId="{89BA7A34-18EC-446F-A4C1-80307C30D0CE}" type="sibTrans" cxnId="{67BA1058-E224-4A23-8FE2-50C42D71E41E}">
      <dgm:prSet/>
      <dgm:spPr/>
      <dgm:t>
        <a:bodyPr/>
        <a:lstStyle/>
        <a:p>
          <a:endParaRPr lang="en-IN" sz="1100" b="1"/>
        </a:p>
      </dgm:t>
    </dgm:pt>
    <dgm:pt modelId="{3D2BD914-316E-43F4-B366-0EB952D5FCE4}">
      <dgm:prSet custT="1"/>
      <dgm:spPr/>
      <dgm:t>
        <a:bodyPr/>
        <a:lstStyle/>
        <a:p>
          <a:r>
            <a:rPr lang="en-IN" sz="1200" b="1" dirty="0"/>
            <a:t>GnRH agonist for 3 months</a:t>
          </a:r>
        </a:p>
      </dgm:t>
    </dgm:pt>
    <dgm:pt modelId="{E18891AB-E6FD-4D29-B035-A21562784E1A}" type="parTrans" cxnId="{155BD9F1-B83E-45EB-84E8-758667B87A43}">
      <dgm:prSet/>
      <dgm:spPr/>
      <dgm:t>
        <a:bodyPr/>
        <a:lstStyle/>
        <a:p>
          <a:endParaRPr lang="en-IN" sz="1400" b="1"/>
        </a:p>
      </dgm:t>
    </dgm:pt>
    <dgm:pt modelId="{964EA4E1-CB99-4852-8E04-597861C79561}" type="sibTrans" cxnId="{155BD9F1-B83E-45EB-84E8-758667B87A43}">
      <dgm:prSet/>
      <dgm:spPr/>
      <dgm:t>
        <a:bodyPr/>
        <a:lstStyle/>
        <a:p>
          <a:endParaRPr lang="en-IN" sz="1100" b="1"/>
        </a:p>
      </dgm:t>
    </dgm:pt>
    <dgm:pt modelId="{500EB3FB-2546-4E42-8AB3-91855C1056EE}">
      <dgm:prSet custT="1"/>
      <dgm:spPr/>
      <dgm:t>
        <a:bodyPr/>
        <a:lstStyle/>
        <a:p>
          <a:r>
            <a:rPr lang="en-IN" sz="1200" b="1" dirty="0"/>
            <a:t>Laparoscopy ablation of residual disease</a:t>
          </a:r>
        </a:p>
      </dgm:t>
    </dgm:pt>
    <dgm:pt modelId="{D92C1C8A-2F96-416D-B9F8-2DA9EAEDA39C}" type="parTrans" cxnId="{F7FC131A-5500-45DE-8629-EB39EBB3410C}">
      <dgm:prSet/>
      <dgm:spPr/>
      <dgm:t>
        <a:bodyPr/>
        <a:lstStyle/>
        <a:p>
          <a:endParaRPr lang="en-US" sz="1400" b="1"/>
        </a:p>
      </dgm:t>
    </dgm:pt>
    <dgm:pt modelId="{0C7303CB-CCA9-42A5-8687-D302EEA49CEE}" type="sibTrans" cxnId="{F7FC131A-5500-45DE-8629-EB39EBB3410C}">
      <dgm:prSet/>
      <dgm:spPr/>
      <dgm:t>
        <a:bodyPr/>
        <a:lstStyle/>
        <a:p>
          <a:endParaRPr lang="en-US" sz="1100" b="1"/>
        </a:p>
      </dgm:t>
    </dgm:pt>
    <dgm:pt modelId="{BBCE76D1-02A8-4586-98A6-1D8524D3C2F5}">
      <dgm:prSet custT="1"/>
      <dgm:spPr/>
      <dgm:t>
        <a:bodyPr/>
        <a:lstStyle/>
        <a:p>
          <a:r>
            <a:rPr lang="en-IN" sz="1200" b="1" dirty="0"/>
            <a:t>Poor prognosis</a:t>
          </a:r>
        </a:p>
      </dgm:t>
    </dgm:pt>
    <dgm:pt modelId="{57CF8D28-6118-473B-90D0-35A059D21BF9}" type="parTrans" cxnId="{1C69D70F-778A-4023-8CF8-F7F681AE70BD}">
      <dgm:prSet/>
      <dgm:spPr/>
      <dgm:t>
        <a:bodyPr/>
        <a:lstStyle/>
        <a:p>
          <a:endParaRPr lang="en-US" sz="1400" b="1"/>
        </a:p>
      </dgm:t>
    </dgm:pt>
    <dgm:pt modelId="{44A33B9F-A256-49A3-A6B2-D4F7530C3273}" type="sibTrans" cxnId="{1C69D70F-778A-4023-8CF8-F7F681AE70BD}">
      <dgm:prSet/>
      <dgm:spPr/>
      <dgm:t>
        <a:bodyPr/>
        <a:lstStyle/>
        <a:p>
          <a:endParaRPr lang="en-US" sz="1100" b="1"/>
        </a:p>
      </dgm:t>
    </dgm:pt>
    <dgm:pt modelId="{FC606E5C-FDAF-4422-9AB0-230BEDA4EDEB}">
      <dgm:prSet custT="1"/>
      <dgm:spPr/>
      <dgm:t>
        <a:bodyPr/>
        <a:lstStyle/>
        <a:p>
          <a:r>
            <a:rPr lang="en-IN" sz="1200" b="1" dirty="0"/>
            <a:t>Good Prognosis</a:t>
          </a:r>
        </a:p>
      </dgm:t>
    </dgm:pt>
    <dgm:pt modelId="{AFFE64C2-559C-47C5-BE4D-EF0976AE68E1}" type="parTrans" cxnId="{65623192-6FBC-4480-B744-858BBC081C2B}">
      <dgm:prSet/>
      <dgm:spPr/>
      <dgm:t>
        <a:bodyPr/>
        <a:lstStyle/>
        <a:p>
          <a:endParaRPr lang="en-US" sz="1400" b="1"/>
        </a:p>
      </dgm:t>
    </dgm:pt>
    <dgm:pt modelId="{A9B7028D-E79C-4364-B528-6EB58A5B5151}" type="sibTrans" cxnId="{65623192-6FBC-4480-B744-858BBC081C2B}">
      <dgm:prSet/>
      <dgm:spPr/>
      <dgm:t>
        <a:bodyPr/>
        <a:lstStyle/>
        <a:p>
          <a:endParaRPr lang="en-US" sz="1100" b="1"/>
        </a:p>
      </dgm:t>
    </dgm:pt>
    <dgm:pt modelId="{8AFFB96C-7922-46B8-A83E-6C95A25BF166}">
      <dgm:prSet custT="1"/>
      <dgm:spPr/>
      <dgm:t>
        <a:bodyPr/>
        <a:lstStyle/>
        <a:p>
          <a:r>
            <a:rPr lang="en-IN" sz="1200" b="1" dirty="0"/>
            <a:t>IVF</a:t>
          </a:r>
        </a:p>
      </dgm:t>
    </dgm:pt>
    <dgm:pt modelId="{9A139E04-7ABF-4669-A607-90BC63661173}" type="parTrans" cxnId="{D2515CE0-6F6B-4C6F-8E38-986A3532622D}">
      <dgm:prSet/>
      <dgm:spPr/>
      <dgm:t>
        <a:bodyPr/>
        <a:lstStyle/>
        <a:p>
          <a:endParaRPr lang="en-US" sz="1400" b="1"/>
        </a:p>
      </dgm:t>
    </dgm:pt>
    <dgm:pt modelId="{9345D941-0F4B-4F36-8706-4551E09ED38A}" type="sibTrans" cxnId="{D2515CE0-6F6B-4C6F-8E38-986A3532622D}">
      <dgm:prSet/>
      <dgm:spPr/>
      <dgm:t>
        <a:bodyPr/>
        <a:lstStyle/>
        <a:p>
          <a:endParaRPr lang="en-US" sz="1100" b="1"/>
        </a:p>
      </dgm:t>
    </dgm:pt>
    <dgm:pt modelId="{4AC424B5-D3B0-44EE-A4AE-1B1444C26F48}">
      <dgm:prSet custT="1"/>
      <dgm:spPr/>
      <dgm:t>
        <a:bodyPr/>
        <a:lstStyle/>
        <a:p>
          <a:r>
            <a:rPr lang="en-IN" sz="1200" b="1" dirty="0"/>
            <a:t>OI+IUI 3 cycles</a:t>
          </a:r>
        </a:p>
      </dgm:t>
    </dgm:pt>
    <dgm:pt modelId="{31CEB094-B9F2-4FF9-8714-A078B27586B2}" type="parTrans" cxnId="{4A47222D-25CF-494E-9C2E-FF3167B9AD79}">
      <dgm:prSet/>
      <dgm:spPr/>
      <dgm:t>
        <a:bodyPr/>
        <a:lstStyle/>
        <a:p>
          <a:endParaRPr lang="en-US" sz="1400" b="1"/>
        </a:p>
      </dgm:t>
    </dgm:pt>
    <dgm:pt modelId="{F39DACE4-6F24-45DB-8463-E5196638976A}" type="sibTrans" cxnId="{4A47222D-25CF-494E-9C2E-FF3167B9AD79}">
      <dgm:prSet/>
      <dgm:spPr/>
      <dgm:t>
        <a:bodyPr/>
        <a:lstStyle/>
        <a:p>
          <a:endParaRPr lang="en-US" sz="1100" b="1"/>
        </a:p>
      </dgm:t>
    </dgm:pt>
    <dgm:pt modelId="{220A884C-3DDF-40A1-98E3-7E30541FDFB0}" type="pres">
      <dgm:prSet presAssocID="{844E6FA0-58B6-47C0-8DC0-CA03AA327A81}" presName="hierChild1" presStyleCnt="0">
        <dgm:presLayoutVars>
          <dgm:orgChart val="1"/>
          <dgm:chPref val="1"/>
          <dgm:dir/>
          <dgm:animOne val="branch"/>
          <dgm:animLvl val="lvl"/>
          <dgm:resizeHandles/>
        </dgm:presLayoutVars>
      </dgm:prSet>
      <dgm:spPr/>
    </dgm:pt>
    <dgm:pt modelId="{15780FC0-8520-400E-A7E9-1DC6A28A7814}" type="pres">
      <dgm:prSet presAssocID="{C02F658C-61F8-4C4D-8967-6234EA49F647}" presName="hierRoot1" presStyleCnt="0">
        <dgm:presLayoutVars>
          <dgm:hierBranch val="init"/>
        </dgm:presLayoutVars>
      </dgm:prSet>
      <dgm:spPr/>
    </dgm:pt>
    <dgm:pt modelId="{2AA2CAA9-6598-4D39-8AF3-10B66AB5356C}" type="pres">
      <dgm:prSet presAssocID="{C02F658C-61F8-4C4D-8967-6234EA49F647}" presName="rootComposite1" presStyleCnt="0"/>
      <dgm:spPr/>
    </dgm:pt>
    <dgm:pt modelId="{D9F7E56B-D868-4161-B1A6-F21189593399}" type="pres">
      <dgm:prSet presAssocID="{C02F658C-61F8-4C4D-8967-6234EA49F647}" presName="rootText1" presStyleLbl="node0" presStyleIdx="0" presStyleCnt="1" custScaleX="371490" custScaleY="78773">
        <dgm:presLayoutVars>
          <dgm:chPref val="3"/>
        </dgm:presLayoutVars>
      </dgm:prSet>
      <dgm:spPr/>
    </dgm:pt>
    <dgm:pt modelId="{68A865EC-71CC-4329-AA84-7C045239DBB4}" type="pres">
      <dgm:prSet presAssocID="{C02F658C-61F8-4C4D-8967-6234EA49F647}" presName="rootConnector1" presStyleLbl="node1" presStyleIdx="0" presStyleCnt="0"/>
      <dgm:spPr/>
    </dgm:pt>
    <dgm:pt modelId="{04C54618-6B22-4821-A402-5A2A5AF90FF0}" type="pres">
      <dgm:prSet presAssocID="{C02F658C-61F8-4C4D-8967-6234EA49F647}" presName="hierChild2" presStyleCnt="0"/>
      <dgm:spPr/>
    </dgm:pt>
    <dgm:pt modelId="{8210F135-E1E0-4C29-BE36-4E7875B45DEB}" type="pres">
      <dgm:prSet presAssocID="{F89E88A0-00CC-42F1-929E-B803A224E7AB}" presName="Name37" presStyleLbl="parChTrans1D2" presStyleIdx="0" presStyleCnt="3"/>
      <dgm:spPr/>
    </dgm:pt>
    <dgm:pt modelId="{B70BF53B-E782-4924-8F84-8747A7A2414B}" type="pres">
      <dgm:prSet presAssocID="{B3688BAE-63E8-4FF0-9893-887B0E875DDC}" presName="hierRoot2" presStyleCnt="0">
        <dgm:presLayoutVars>
          <dgm:hierBranch val="init"/>
        </dgm:presLayoutVars>
      </dgm:prSet>
      <dgm:spPr/>
    </dgm:pt>
    <dgm:pt modelId="{DF5A656D-A37A-49BD-B19C-29AB4800A120}" type="pres">
      <dgm:prSet presAssocID="{B3688BAE-63E8-4FF0-9893-887B0E875DDC}" presName="rootComposite" presStyleCnt="0"/>
      <dgm:spPr/>
    </dgm:pt>
    <dgm:pt modelId="{E0D6EF92-E001-440E-9EAE-06A67EA4A988}" type="pres">
      <dgm:prSet presAssocID="{B3688BAE-63E8-4FF0-9893-887B0E875DDC}" presName="rootText" presStyleLbl="node2" presStyleIdx="0" presStyleCnt="2" custScaleY="48869" custLinFactX="-84757" custLinFactNeighborX="-100000" custLinFactNeighborY="2215">
        <dgm:presLayoutVars>
          <dgm:chPref val="3"/>
        </dgm:presLayoutVars>
      </dgm:prSet>
      <dgm:spPr/>
    </dgm:pt>
    <dgm:pt modelId="{81E805F0-C151-454B-BD26-08366FB01AE6}" type="pres">
      <dgm:prSet presAssocID="{B3688BAE-63E8-4FF0-9893-887B0E875DDC}" presName="rootConnector" presStyleLbl="node2" presStyleIdx="0" presStyleCnt="2"/>
      <dgm:spPr/>
    </dgm:pt>
    <dgm:pt modelId="{136A9C32-77DA-4D86-9488-966D1FD6284A}" type="pres">
      <dgm:prSet presAssocID="{B3688BAE-63E8-4FF0-9893-887B0E875DDC}" presName="hierChild4" presStyleCnt="0"/>
      <dgm:spPr/>
    </dgm:pt>
    <dgm:pt modelId="{6F203F6D-C8B1-4EB3-B41A-7AD1DBF4ECBA}" type="pres">
      <dgm:prSet presAssocID="{770FC50A-D07E-46DD-9F77-7D5BE7A5A9F0}" presName="Name37" presStyleLbl="parChTrans1D3" presStyleIdx="0" presStyleCnt="3"/>
      <dgm:spPr/>
    </dgm:pt>
    <dgm:pt modelId="{231CDC4B-6AA4-446A-AF08-E01A33122D08}" type="pres">
      <dgm:prSet presAssocID="{CE742F19-52B7-4444-B5E5-0299F449CE1C}" presName="hierRoot2" presStyleCnt="0">
        <dgm:presLayoutVars>
          <dgm:hierBranch val="init"/>
        </dgm:presLayoutVars>
      </dgm:prSet>
      <dgm:spPr/>
    </dgm:pt>
    <dgm:pt modelId="{EB841666-C98C-4292-8163-EDBC049184CD}" type="pres">
      <dgm:prSet presAssocID="{CE742F19-52B7-4444-B5E5-0299F449CE1C}" presName="rootComposite" presStyleCnt="0"/>
      <dgm:spPr/>
    </dgm:pt>
    <dgm:pt modelId="{5CDF87EA-D88D-482A-8AD2-0D43FCE1A68C}" type="pres">
      <dgm:prSet presAssocID="{CE742F19-52B7-4444-B5E5-0299F449CE1C}" presName="rootText" presStyleLbl="node3" presStyleIdx="0" presStyleCnt="3" custScaleY="84484" custLinFactX="-100000" custLinFactNeighborX="-132558" custLinFactNeighborY="50545">
        <dgm:presLayoutVars>
          <dgm:chPref val="3"/>
        </dgm:presLayoutVars>
      </dgm:prSet>
      <dgm:spPr/>
    </dgm:pt>
    <dgm:pt modelId="{B7A01101-89A5-4945-B3CD-38219739FDAC}" type="pres">
      <dgm:prSet presAssocID="{CE742F19-52B7-4444-B5E5-0299F449CE1C}" presName="rootConnector" presStyleLbl="node3" presStyleIdx="0" presStyleCnt="3"/>
      <dgm:spPr/>
    </dgm:pt>
    <dgm:pt modelId="{E5435522-BAA8-4B35-AD57-571D7F4F2BBA}" type="pres">
      <dgm:prSet presAssocID="{CE742F19-52B7-4444-B5E5-0299F449CE1C}" presName="hierChild4" presStyleCnt="0"/>
      <dgm:spPr/>
    </dgm:pt>
    <dgm:pt modelId="{3805D924-8796-492C-B541-347665174952}" type="pres">
      <dgm:prSet presAssocID="{31F2E940-2773-45AD-8E24-444D01A74E03}" presName="Name37" presStyleLbl="parChTrans1D4" presStyleIdx="0" presStyleCnt="21"/>
      <dgm:spPr/>
    </dgm:pt>
    <dgm:pt modelId="{C25F1315-4866-4AC1-9D53-8AE71FA3F0AD}" type="pres">
      <dgm:prSet presAssocID="{0CEE1EE2-2447-46D2-8395-BA70A90F6410}" presName="hierRoot2" presStyleCnt="0">
        <dgm:presLayoutVars>
          <dgm:hierBranch val="init"/>
        </dgm:presLayoutVars>
      </dgm:prSet>
      <dgm:spPr/>
    </dgm:pt>
    <dgm:pt modelId="{74030EF4-4ED6-47CB-9E98-408EC5E348E9}" type="pres">
      <dgm:prSet presAssocID="{0CEE1EE2-2447-46D2-8395-BA70A90F6410}" presName="rootComposite" presStyleCnt="0"/>
      <dgm:spPr/>
    </dgm:pt>
    <dgm:pt modelId="{54545A26-D316-4591-B6B6-2E7BD5C37DAD}" type="pres">
      <dgm:prSet presAssocID="{0CEE1EE2-2447-46D2-8395-BA70A90F6410}" presName="rootText" presStyleLbl="node4" presStyleIdx="0" presStyleCnt="21" custScaleY="115699" custLinFactX="-100000" custLinFactNeighborX="-147680" custLinFactNeighborY="74668">
        <dgm:presLayoutVars>
          <dgm:chPref val="3"/>
        </dgm:presLayoutVars>
      </dgm:prSet>
      <dgm:spPr/>
    </dgm:pt>
    <dgm:pt modelId="{FA0DF69B-A5F1-4AD3-A49C-34E66DB51DDA}" type="pres">
      <dgm:prSet presAssocID="{0CEE1EE2-2447-46D2-8395-BA70A90F6410}" presName="rootConnector" presStyleLbl="node4" presStyleIdx="0" presStyleCnt="21"/>
      <dgm:spPr/>
    </dgm:pt>
    <dgm:pt modelId="{01853FFF-8C6F-44AF-9F40-909CEA04E8E7}" type="pres">
      <dgm:prSet presAssocID="{0CEE1EE2-2447-46D2-8395-BA70A90F6410}" presName="hierChild4" presStyleCnt="0"/>
      <dgm:spPr/>
    </dgm:pt>
    <dgm:pt modelId="{CB82152F-4212-4B96-B09F-4F440EEA6C65}" type="pres">
      <dgm:prSet presAssocID="{BFC363CB-1C14-4A0B-B040-B259C669AA10}" presName="Name37" presStyleLbl="parChTrans1D4" presStyleIdx="1" presStyleCnt="21"/>
      <dgm:spPr/>
    </dgm:pt>
    <dgm:pt modelId="{F86DBE20-8C0C-4AA4-96FC-F6868A2C8059}" type="pres">
      <dgm:prSet presAssocID="{1A019A0B-B123-4DF5-8E8A-E74CBBAB7CC0}" presName="hierRoot2" presStyleCnt="0">
        <dgm:presLayoutVars>
          <dgm:hierBranch val="init"/>
        </dgm:presLayoutVars>
      </dgm:prSet>
      <dgm:spPr/>
    </dgm:pt>
    <dgm:pt modelId="{F8288A0E-960D-48A2-BAE0-065840553359}" type="pres">
      <dgm:prSet presAssocID="{1A019A0B-B123-4DF5-8E8A-E74CBBAB7CC0}" presName="rootComposite" presStyleCnt="0"/>
      <dgm:spPr/>
    </dgm:pt>
    <dgm:pt modelId="{5FC8A394-11AD-4C69-B50D-CF683FC06432}" type="pres">
      <dgm:prSet presAssocID="{1A019A0B-B123-4DF5-8E8A-E74CBBAB7CC0}" presName="rootText" presStyleLbl="node4" presStyleIdx="1" presStyleCnt="21" custScaleY="75446" custLinFactX="-100000" custLinFactY="9270" custLinFactNeighborX="-143127" custLinFactNeighborY="100000">
        <dgm:presLayoutVars>
          <dgm:chPref val="3"/>
        </dgm:presLayoutVars>
      </dgm:prSet>
      <dgm:spPr/>
    </dgm:pt>
    <dgm:pt modelId="{BDBD68D1-E011-4549-ABD5-EC5982148E50}" type="pres">
      <dgm:prSet presAssocID="{1A019A0B-B123-4DF5-8E8A-E74CBBAB7CC0}" presName="rootConnector" presStyleLbl="node4" presStyleIdx="1" presStyleCnt="21"/>
      <dgm:spPr/>
    </dgm:pt>
    <dgm:pt modelId="{54770A4F-9FEE-4AA2-A9EE-8014439638A9}" type="pres">
      <dgm:prSet presAssocID="{1A019A0B-B123-4DF5-8E8A-E74CBBAB7CC0}" presName="hierChild4" presStyleCnt="0"/>
      <dgm:spPr/>
    </dgm:pt>
    <dgm:pt modelId="{CDD4D837-A7AA-4FA9-9738-6F1E4DCA1B8C}" type="pres">
      <dgm:prSet presAssocID="{D2F74E65-1EC8-410F-AA4A-115DB91D62A5}" presName="Name37" presStyleLbl="parChTrans1D4" presStyleIdx="2" presStyleCnt="21"/>
      <dgm:spPr/>
    </dgm:pt>
    <dgm:pt modelId="{ABBE4BEA-14CE-4013-8F6F-2B3B71166C5F}" type="pres">
      <dgm:prSet presAssocID="{67CF11A4-5CE4-4DC7-898E-5773BD7C4597}" presName="hierRoot2" presStyleCnt="0">
        <dgm:presLayoutVars>
          <dgm:hierBranch val="init"/>
        </dgm:presLayoutVars>
      </dgm:prSet>
      <dgm:spPr/>
    </dgm:pt>
    <dgm:pt modelId="{749D988E-2AA4-44BC-B8F6-A0C69C10AD33}" type="pres">
      <dgm:prSet presAssocID="{67CF11A4-5CE4-4DC7-898E-5773BD7C4597}" presName="rootComposite" presStyleCnt="0"/>
      <dgm:spPr/>
    </dgm:pt>
    <dgm:pt modelId="{AE8BADA7-6942-478A-8FE4-D6F69F7A38B9}" type="pres">
      <dgm:prSet presAssocID="{67CF11A4-5CE4-4DC7-898E-5773BD7C4597}" presName="rootText" presStyleLbl="node4" presStyleIdx="2" presStyleCnt="21" custScaleX="114478" custScaleY="143190" custLinFactX="-43757" custLinFactY="51724" custLinFactNeighborX="-100000" custLinFactNeighborY="100000">
        <dgm:presLayoutVars>
          <dgm:chPref val="3"/>
        </dgm:presLayoutVars>
      </dgm:prSet>
      <dgm:spPr/>
    </dgm:pt>
    <dgm:pt modelId="{9A18EEE9-D615-4D69-A874-63AA7BA97B50}" type="pres">
      <dgm:prSet presAssocID="{67CF11A4-5CE4-4DC7-898E-5773BD7C4597}" presName="rootConnector" presStyleLbl="node4" presStyleIdx="2" presStyleCnt="21"/>
      <dgm:spPr/>
    </dgm:pt>
    <dgm:pt modelId="{FA776580-0C3B-4AD3-9BFA-022A93C16036}" type="pres">
      <dgm:prSet presAssocID="{67CF11A4-5CE4-4DC7-898E-5773BD7C4597}" presName="hierChild4" presStyleCnt="0"/>
      <dgm:spPr/>
    </dgm:pt>
    <dgm:pt modelId="{EAAB45BB-DD71-406E-A18F-0EB731AD421A}" type="pres">
      <dgm:prSet presAssocID="{67CF11A4-5CE4-4DC7-898E-5773BD7C4597}" presName="hierChild5" presStyleCnt="0"/>
      <dgm:spPr/>
    </dgm:pt>
    <dgm:pt modelId="{9C1A4CD6-AB7A-4707-B7C0-7C579AA63FBC}" type="pres">
      <dgm:prSet presAssocID="{1A019A0B-B123-4DF5-8E8A-E74CBBAB7CC0}" presName="hierChild5" presStyleCnt="0"/>
      <dgm:spPr/>
    </dgm:pt>
    <dgm:pt modelId="{695E4C11-F628-4065-BD2D-726BE3684766}" type="pres">
      <dgm:prSet presAssocID="{0CEE1EE2-2447-46D2-8395-BA70A90F6410}" presName="hierChild5" presStyleCnt="0"/>
      <dgm:spPr/>
    </dgm:pt>
    <dgm:pt modelId="{F59CCF58-8821-4909-933D-132586022E58}" type="pres">
      <dgm:prSet presAssocID="{CE742F19-52B7-4444-B5E5-0299F449CE1C}" presName="hierChild5" presStyleCnt="0"/>
      <dgm:spPr/>
    </dgm:pt>
    <dgm:pt modelId="{82BD3455-FAB7-46C7-8757-7633E9A6DA35}" type="pres">
      <dgm:prSet presAssocID="{31FADF06-E96C-452E-8323-D310656265DE}" presName="Name37" presStyleLbl="parChTrans1D3" presStyleIdx="1" presStyleCnt="3"/>
      <dgm:spPr/>
    </dgm:pt>
    <dgm:pt modelId="{91AAC74D-5D1F-4363-A0F0-5C5E8DFA5BA8}" type="pres">
      <dgm:prSet presAssocID="{E324EBC6-705E-4FD8-A420-38BA86CC97BB}" presName="hierRoot2" presStyleCnt="0">
        <dgm:presLayoutVars>
          <dgm:hierBranch val="init"/>
        </dgm:presLayoutVars>
      </dgm:prSet>
      <dgm:spPr/>
    </dgm:pt>
    <dgm:pt modelId="{37A879F3-7226-4F18-84FB-7A9BA8B8BF7A}" type="pres">
      <dgm:prSet presAssocID="{E324EBC6-705E-4FD8-A420-38BA86CC97BB}" presName="rootComposite" presStyleCnt="0"/>
      <dgm:spPr/>
    </dgm:pt>
    <dgm:pt modelId="{EAD9EC57-E24B-49AD-8320-EB900DC79AFF}" type="pres">
      <dgm:prSet presAssocID="{E324EBC6-705E-4FD8-A420-38BA86CC97BB}" presName="rootText" presStyleLbl="node3" presStyleIdx="1" presStyleCnt="3" custScaleY="77513" custLinFactX="-56182" custLinFactNeighborX="-100000" custLinFactNeighborY="44937">
        <dgm:presLayoutVars>
          <dgm:chPref val="3"/>
        </dgm:presLayoutVars>
      </dgm:prSet>
      <dgm:spPr/>
    </dgm:pt>
    <dgm:pt modelId="{64C9A9D2-679B-4F0B-8697-762FBB96333B}" type="pres">
      <dgm:prSet presAssocID="{E324EBC6-705E-4FD8-A420-38BA86CC97BB}" presName="rootConnector" presStyleLbl="node3" presStyleIdx="1" presStyleCnt="3"/>
      <dgm:spPr/>
    </dgm:pt>
    <dgm:pt modelId="{984C5755-2D86-481E-A91C-8C93C35FE931}" type="pres">
      <dgm:prSet presAssocID="{E324EBC6-705E-4FD8-A420-38BA86CC97BB}" presName="hierChild4" presStyleCnt="0"/>
      <dgm:spPr/>
    </dgm:pt>
    <dgm:pt modelId="{954C3D3C-DB60-4F9A-9C2C-90160A366C03}" type="pres">
      <dgm:prSet presAssocID="{DBA068BF-30E9-4742-A98F-7D1D1AE8CBDA}" presName="Name37" presStyleLbl="parChTrans1D4" presStyleIdx="3" presStyleCnt="21"/>
      <dgm:spPr/>
    </dgm:pt>
    <dgm:pt modelId="{F267F1AF-4A71-4983-B8A6-41A380AEC946}" type="pres">
      <dgm:prSet presAssocID="{7AA2C9F4-4221-4559-9D06-CBE813AA63DB}" presName="hierRoot2" presStyleCnt="0">
        <dgm:presLayoutVars>
          <dgm:hierBranch val="init"/>
        </dgm:presLayoutVars>
      </dgm:prSet>
      <dgm:spPr/>
    </dgm:pt>
    <dgm:pt modelId="{C2F142E3-5EAC-431A-87C1-E7DA8AF15D58}" type="pres">
      <dgm:prSet presAssocID="{7AA2C9F4-4221-4559-9D06-CBE813AA63DB}" presName="rootComposite" presStyleCnt="0"/>
      <dgm:spPr/>
    </dgm:pt>
    <dgm:pt modelId="{9405C8B5-7220-422B-8FED-902B37C9C610}" type="pres">
      <dgm:prSet presAssocID="{7AA2C9F4-4221-4559-9D06-CBE813AA63DB}" presName="rootText" presStyleLbl="node4" presStyleIdx="3" presStyleCnt="21" custScaleY="69496" custLinFactX="-55219" custLinFactNeighborX="-100000" custLinFactNeighborY="37810">
        <dgm:presLayoutVars>
          <dgm:chPref val="3"/>
        </dgm:presLayoutVars>
      </dgm:prSet>
      <dgm:spPr/>
    </dgm:pt>
    <dgm:pt modelId="{8C62D61F-D6BA-4B4B-86C4-811B44DE8188}" type="pres">
      <dgm:prSet presAssocID="{7AA2C9F4-4221-4559-9D06-CBE813AA63DB}" presName="rootConnector" presStyleLbl="node4" presStyleIdx="3" presStyleCnt="21"/>
      <dgm:spPr/>
    </dgm:pt>
    <dgm:pt modelId="{D2EB4E0E-6CB5-496F-A9EF-C79FC6C408A2}" type="pres">
      <dgm:prSet presAssocID="{7AA2C9F4-4221-4559-9D06-CBE813AA63DB}" presName="hierChild4" presStyleCnt="0"/>
      <dgm:spPr/>
    </dgm:pt>
    <dgm:pt modelId="{0AAAEAFB-96C7-49CB-BDE6-D0C3A7403A23}" type="pres">
      <dgm:prSet presAssocID="{89844904-C4A2-40C4-A843-40DCA0E26269}" presName="Name37" presStyleLbl="parChTrans1D4" presStyleIdx="4" presStyleCnt="21"/>
      <dgm:spPr/>
    </dgm:pt>
    <dgm:pt modelId="{93BE3BE6-5BE3-415E-B11C-1CC196EE1B19}" type="pres">
      <dgm:prSet presAssocID="{8A5E1040-60E8-4566-BFCA-A2501EDDEC23}" presName="hierRoot2" presStyleCnt="0">
        <dgm:presLayoutVars>
          <dgm:hierBranch val="init"/>
        </dgm:presLayoutVars>
      </dgm:prSet>
      <dgm:spPr/>
    </dgm:pt>
    <dgm:pt modelId="{99ED698F-63FB-4FA2-A3DF-1FD6489CA4AF}" type="pres">
      <dgm:prSet presAssocID="{8A5E1040-60E8-4566-BFCA-A2501EDDEC23}" presName="rootComposite" presStyleCnt="0"/>
      <dgm:spPr/>
    </dgm:pt>
    <dgm:pt modelId="{2B6F0F7E-9337-4486-889E-D293834EC4F1}" type="pres">
      <dgm:prSet presAssocID="{8A5E1040-60E8-4566-BFCA-A2501EDDEC23}" presName="rootText" presStyleLbl="node4" presStyleIdx="4" presStyleCnt="21" custScaleX="150960" custScaleY="62466" custLinFactX="-51277" custLinFactNeighborX="-100000" custLinFactNeighborY="58345">
        <dgm:presLayoutVars>
          <dgm:chPref val="3"/>
        </dgm:presLayoutVars>
      </dgm:prSet>
      <dgm:spPr/>
    </dgm:pt>
    <dgm:pt modelId="{F7D36DDC-8BD5-460D-B146-253CE986E529}" type="pres">
      <dgm:prSet presAssocID="{8A5E1040-60E8-4566-BFCA-A2501EDDEC23}" presName="rootConnector" presStyleLbl="node4" presStyleIdx="4" presStyleCnt="21"/>
      <dgm:spPr/>
    </dgm:pt>
    <dgm:pt modelId="{6998B871-9BDC-4C76-8674-404067E2A774}" type="pres">
      <dgm:prSet presAssocID="{8A5E1040-60E8-4566-BFCA-A2501EDDEC23}" presName="hierChild4" presStyleCnt="0"/>
      <dgm:spPr/>
    </dgm:pt>
    <dgm:pt modelId="{989FEF24-2888-40E5-90BD-0A7EFF09ED32}" type="pres">
      <dgm:prSet presAssocID="{376EA295-B79B-474D-A80D-371543397429}" presName="Name37" presStyleLbl="parChTrans1D4" presStyleIdx="5" presStyleCnt="21"/>
      <dgm:spPr/>
    </dgm:pt>
    <dgm:pt modelId="{73D0EA51-8D28-416C-90DB-95E03DE98282}" type="pres">
      <dgm:prSet presAssocID="{9F444611-BE49-46F5-A2F5-E9D42948FFF2}" presName="hierRoot2" presStyleCnt="0">
        <dgm:presLayoutVars>
          <dgm:hierBranch val="init"/>
        </dgm:presLayoutVars>
      </dgm:prSet>
      <dgm:spPr/>
    </dgm:pt>
    <dgm:pt modelId="{11EC4E64-E50A-484F-A089-E7BE76A1F8E0}" type="pres">
      <dgm:prSet presAssocID="{9F444611-BE49-46F5-A2F5-E9D42948FFF2}" presName="rootComposite" presStyleCnt="0"/>
      <dgm:spPr/>
    </dgm:pt>
    <dgm:pt modelId="{8B55CD71-C669-4D6B-BDCF-4410979FB035}" type="pres">
      <dgm:prSet presAssocID="{9F444611-BE49-46F5-A2F5-E9D42948FFF2}" presName="rootText" presStyleLbl="node4" presStyleIdx="5" presStyleCnt="21" custScaleX="173152" custScaleY="288739" custLinFactX="-50962" custLinFactNeighborX="-100000" custLinFactNeighborY="76745">
        <dgm:presLayoutVars>
          <dgm:chPref val="3"/>
        </dgm:presLayoutVars>
      </dgm:prSet>
      <dgm:spPr/>
    </dgm:pt>
    <dgm:pt modelId="{26CBD8F8-F251-43C3-947E-1F051F7D8848}" type="pres">
      <dgm:prSet presAssocID="{9F444611-BE49-46F5-A2F5-E9D42948FFF2}" presName="rootConnector" presStyleLbl="node4" presStyleIdx="5" presStyleCnt="21"/>
      <dgm:spPr/>
    </dgm:pt>
    <dgm:pt modelId="{A82A3E49-A69A-4941-BC85-7C8C22AB32D2}" type="pres">
      <dgm:prSet presAssocID="{9F444611-BE49-46F5-A2F5-E9D42948FFF2}" presName="hierChild4" presStyleCnt="0"/>
      <dgm:spPr/>
    </dgm:pt>
    <dgm:pt modelId="{8EF91CB6-9641-4633-A680-96D4A6A20F50}" type="pres">
      <dgm:prSet presAssocID="{E0BC1557-FF7A-428C-8595-4FB780614CBF}" presName="Name37" presStyleLbl="parChTrans1D4" presStyleIdx="6" presStyleCnt="21"/>
      <dgm:spPr/>
    </dgm:pt>
    <dgm:pt modelId="{687D296A-3C94-46E1-9886-010B2C48002A}" type="pres">
      <dgm:prSet presAssocID="{76C44404-E400-4A27-88EF-49B22ADA30F4}" presName="hierRoot2" presStyleCnt="0">
        <dgm:presLayoutVars>
          <dgm:hierBranch val="init"/>
        </dgm:presLayoutVars>
      </dgm:prSet>
      <dgm:spPr/>
    </dgm:pt>
    <dgm:pt modelId="{D0A468CA-1BC6-4398-ABB9-5AFEC64270B2}" type="pres">
      <dgm:prSet presAssocID="{76C44404-E400-4A27-88EF-49B22ADA30F4}" presName="rootComposite" presStyleCnt="0"/>
      <dgm:spPr/>
    </dgm:pt>
    <dgm:pt modelId="{334071C2-A012-4E9B-877E-89AF06EC1EB2}" type="pres">
      <dgm:prSet presAssocID="{76C44404-E400-4A27-88EF-49B22ADA30F4}" presName="rootText" presStyleLbl="node4" presStyleIdx="6" presStyleCnt="21" custScaleY="48648" custLinFactX="-100000" custLinFactNeighborX="-113238" custLinFactNeighborY="87519">
        <dgm:presLayoutVars>
          <dgm:chPref val="3"/>
        </dgm:presLayoutVars>
      </dgm:prSet>
      <dgm:spPr/>
    </dgm:pt>
    <dgm:pt modelId="{1F10C3DE-1935-4274-855F-89387DF81DEA}" type="pres">
      <dgm:prSet presAssocID="{76C44404-E400-4A27-88EF-49B22ADA30F4}" presName="rootConnector" presStyleLbl="node4" presStyleIdx="6" presStyleCnt="21"/>
      <dgm:spPr/>
    </dgm:pt>
    <dgm:pt modelId="{2B9C1070-1508-47EE-8A2D-0C6C1C869A17}" type="pres">
      <dgm:prSet presAssocID="{76C44404-E400-4A27-88EF-49B22ADA30F4}" presName="hierChild4" presStyleCnt="0"/>
      <dgm:spPr/>
    </dgm:pt>
    <dgm:pt modelId="{D3DF952B-3862-411C-8926-2C5AB78C3171}" type="pres">
      <dgm:prSet presAssocID="{AC00979E-A31D-4F7B-A680-A515B9AF040F}" presName="Name37" presStyleLbl="parChTrans1D4" presStyleIdx="7" presStyleCnt="21"/>
      <dgm:spPr/>
    </dgm:pt>
    <dgm:pt modelId="{A9B3B1F6-6F9A-4D96-B7F6-CC2D24E73163}" type="pres">
      <dgm:prSet presAssocID="{D8B33DBE-ACED-445F-B3F5-BFA56207503B}" presName="hierRoot2" presStyleCnt="0">
        <dgm:presLayoutVars>
          <dgm:hierBranch val="init"/>
        </dgm:presLayoutVars>
      </dgm:prSet>
      <dgm:spPr/>
    </dgm:pt>
    <dgm:pt modelId="{E485FC06-6613-474E-86BA-30D8ED9A5331}" type="pres">
      <dgm:prSet presAssocID="{D8B33DBE-ACED-445F-B3F5-BFA56207503B}" presName="rootComposite" presStyleCnt="0"/>
      <dgm:spPr/>
    </dgm:pt>
    <dgm:pt modelId="{38641F62-061C-4882-944A-3F1DDC958E69}" type="pres">
      <dgm:prSet presAssocID="{D8B33DBE-ACED-445F-B3F5-BFA56207503B}" presName="rootText" presStyleLbl="node4" presStyleIdx="7" presStyleCnt="21" custScaleX="238058" custLinFactX="-100000" custLinFactNeighborX="-113585" custLinFactNeighborY="94782">
        <dgm:presLayoutVars>
          <dgm:chPref val="3"/>
        </dgm:presLayoutVars>
      </dgm:prSet>
      <dgm:spPr/>
    </dgm:pt>
    <dgm:pt modelId="{B3B768BB-0BE1-4325-922B-32E854368BE5}" type="pres">
      <dgm:prSet presAssocID="{D8B33DBE-ACED-445F-B3F5-BFA56207503B}" presName="rootConnector" presStyleLbl="node4" presStyleIdx="7" presStyleCnt="21"/>
      <dgm:spPr/>
    </dgm:pt>
    <dgm:pt modelId="{15582843-20CF-4572-A8BB-7F528116E0BB}" type="pres">
      <dgm:prSet presAssocID="{D8B33DBE-ACED-445F-B3F5-BFA56207503B}" presName="hierChild4" presStyleCnt="0"/>
      <dgm:spPr/>
    </dgm:pt>
    <dgm:pt modelId="{F863C822-5D15-41C2-BB03-5B82B28F5426}" type="pres">
      <dgm:prSet presAssocID="{3ED12E5A-11F7-4A66-AE04-85AFFE1DD624}" presName="Name37" presStyleLbl="parChTrans1D4" presStyleIdx="8" presStyleCnt="21"/>
      <dgm:spPr/>
    </dgm:pt>
    <dgm:pt modelId="{8D8CF07B-FDCE-4A91-8CCA-5DA783E103A4}" type="pres">
      <dgm:prSet presAssocID="{DAF69251-13A0-4072-B59C-85699F98589E}" presName="hierRoot2" presStyleCnt="0">
        <dgm:presLayoutVars>
          <dgm:hierBranch val="init"/>
        </dgm:presLayoutVars>
      </dgm:prSet>
      <dgm:spPr/>
    </dgm:pt>
    <dgm:pt modelId="{C8E06476-23DD-4A74-A8C1-B8695ED50FD6}" type="pres">
      <dgm:prSet presAssocID="{DAF69251-13A0-4072-B59C-85699F98589E}" presName="rootComposite" presStyleCnt="0"/>
      <dgm:spPr/>
    </dgm:pt>
    <dgm:pt modelId="{C7DF4A08-5999-41AE-9955-266061C4241C}" type="pres">
      <dgm:prSet presAssocID="{DAF69251-13A0-4072-B59C-85699F98589E}" presName="rootText" presStyleLbl="node4" presStyleIdx="8" presStyleCnt="21" custScaleY="46159" custLinFactX="-157467" custLinFactNeighborX="-200000" custLinFactNeighborY="92063">
        <dgm:presLayoutVars>
          <dgm:chPref val="3"/>
        </dgm:presLayoutVars>
      </dgm:prSet>
      <dgm:spPr/>
    </dgm:pt>
    <dgm:pt modelId="{8D7DDEEE-53AD-4926-9151-8B1DDE13A84B}" type="pres">
      <dgm:prSet presAssocID="{DAF69251-13A0-4072-B59C-85699F98589E}" presName="rootConnector" presStyleLbl="node4" presStyleIdx="8" presStyleCnt="21"/>
      <dgm:spPr/>
    </dgm:pt>
    <dgm:pt modelId="{D99E14A9-6B14-4FB9-9B18-8D4799EF5BB3}" type="pres">
      <dgm:prSet presAssocID="{DAF69251-13A0-4072-B59C-85699F98589E}" presName="hierChild4" presStyleCnt="0"/>
      <dgm:spPr/>
    </dgm:pt>
    <dgm:pt modelId="{6C4A4B3C-211D-4101-AA17-4F1051ED6D98}" type="pres">
      <dgm:prSet presAssocID="{67B4ABC5-BDEA-4F00-B856-60DB9DB0D8A0}" presName="Name37" presStyleLbl="parChTrans1D4" presStyleIdx="9" presStyleCnt="21"/>
      <dgm:spPr/>
    </dgm:pt>
    <dgm:pt modelId="{256F517A-373B-447E-ABD2-3BEA7FB3390C}" type="pres">
      <dgm:prSet presAssocID="{ED8F156A-65DB-4438-9AD0-9AD44D0BA995}" presName="hierRoot2" presStyleCnt="0">
        <dgm:presLayoutVars>
          <dgm:hierBranch val="init"/>
        </dgm:presLayoutVars>
      </dgm:prSet>
      <dgm:spPr/>
    </dgm:pt>
    <dgm:pt modelId="{37B4FEC8-D861-406F-937D-8AFBBCF849A9}" type="pres">
      <dgm:prSet presAssocID="{ED8F156A-65DB-4438-9AD0-9AD44D0BA995}" presName="rootComposite" presStyleCnt="0"/>
      <dgm:spPr/>
    </dgm:pt>
    <dgm:pt modelId="{F2DE0AD6-77A2-4E87-8D50-30210866F995}" type="pres">
      <dgm:prSet presAssocID="{ED8F156A-65DB-4438-9AD0-9AD44D0BA995}" presName="rootText" presStyleLbl="node4" presStyleIdx="9" presStyleCnt="21" custScaleX="154018" custScaleY="64473" custLinFactNeighborX="-37136" custLinFactNeighborY="27557">
        <dgm:presLayoutVars>
          <dgm:chPref val="3"/>
        </dgm:presLayoutVars>
      </dgm:prSet>
      <dgm:spPr/>
    </dgm:pt>
    <dgm:pt modelId="{0C86C8D6-F7A8-4DC5-A5CE-2070CD85FC97}" type="pres">
      <dgm:prSet presAssocID="{ED8F156A-65DB-4438-9AD0-9AD44D0BA995}" presName="rootConnector" presStyleLbl="node4" presStyleIdx="9" presStyleCnt="21"/>
      <dgm:spPr/>
    </dgm:pt>
    <dgm:pt modelId="{7DA618BB-450A-47F0-9FEF-92FC92E8AC44}" type="pres">
      <dgm:prSet presAssocID="{ED8F156A-65DB-4438-9AD0-9AD44D0BA995}" presName="hierChild4" presStyleCnt="0"/>
      <dgm:spPr/>
    </dgm:pt>
    <dgm:pt modelId="{3C2BC936-A0C1-4C2A-A8EA-3DF3F9999110}" type="pres">
      <dgm:prSet presAssocID="{ED8F156A-65DB-4438-9AD0-9AD44D0BA995}" presName="hierChild5" presStyleCnt="0"/>
      <dgm:spPr/>
    </dgm:pt>
    <dgm:pt modelId="{062AE785-A4BB-4F7F-AE0D-2F216BC2E66C}" type="pres">
      <dgm:prSet presAssocID="{DAF69251-13A0-4072-B59C-85699F98589E}" presName="hierChild5" presStyleCnt="0"/>
      <dgm:spPr/>
    </dgm:pt>
    <dgm:pt modelId="{03F71825-6909-4CD7-80BB-BF7C4D7D4DF8}" type="pres">
      <dgm:prSet presAssocID="{D8B33DBE-ACED-445F-B3F5-BFA56207503B}" presName="hierChild5" presStyleCnt="0"/>
      <dgm:spPr/>
    </dgm:pt>
    <dgm:pt modelId="{03BFD436-BDBE-4F49-BA95-D4161A1FF977}" type="pres">
      <dgm:prSet presAssocID="{76C44404-E400-4A27-88EF-49B22ADA30F4}" presName="hierChild5" presStyleCnt="0"/>
      <dgm:spPr/>
    </dgm:pt>
    <dgm:pt modelId="{3E7DC6D9-B045-44FD-B918-F44B87FC5A04}" type="pres">
      <dgm:prSet presAssocID="{9F444611-BE49-46F5-A2F5-E9D42948FFF2}" presName="hierChild5" presStyleCnt="0"/>
      <dgm:spPr/>
    </dgm:pt>
    <dgm:pt modelId="{5568FF4E-F41A-441A-AF95-9A490192846E}" type="pres">
      <dgm:prSet presAssocID="{8A5E1040-60E8-4566-BFCA-A2501EDDEC23}" presName="hierChild5" presStyleCnt="0"/>
      <dgm:spPr/>
    </dgm:pt>
    <dgm:pt modelId="{9618501B-B03D-479C-BD75-2CA704E3CC76}" type="pres">
      <dgm:prSet presAssocID="{7AA2C9F4-4221-4559-9D06-CBE813AA63DB}" presName="hierChild5" presStyleCnt="0"/>
      <dgm:spPr/>
    </dgm:pt>
    <dgm:pt modelId="{10016672-0E76-4C01-9B40-F18255E051ED}" type="pres">
      <dgm:prSet presAssocID="{E324EBC6-705E-4FD8-A420-38BA86CC97BB}" presName="hierChild5" presStyleCnt="0"/>
      <dgm:spPr/>
    </dgm:pt>
    <dgm:pt modelId="{842E34F6-1B19-454A-B864-72ED0B8F5A67}" type="pres">
      <dgm:prSet presAssocID="{B3688BAE-63E8-4FF0-9893-887B0E875DDC}" presName="hierChild5" presStyleCnt="0"/>
      <dgm:spPr/>
    </dgm:pt>
    <dgm:pt modelId="{A627B5AE-DE0A-4784-8503-E314825B788E}" type="pres">
      <dgm:prSet presAssocID="{572411EE-4526-48F3-8856-4C9971271911}" presName="Name37" presStyleLbl="parChTrans1D2" presStyleIdx="1" presStyleCnt="3"/>
      <dgm:spPr/>
    </dgm:pt>
    <dgm:pt modelId="{E5834D4E-E17E-4DA7-97D5-FBBB5B0C7CE0}" type="pres">
      <dgm:prSet presAssocID="{29B2C83E-57D0-42C0-A700-5FF101A1E2B9}" presName="hierRoot2" presStyleCnt="0">
        <dgm:presLayoutVars>
          <dgm:hierBranch val="init"/>
        </dgm:presLayoutVars>
      </dgm:prSet>
      <dgm:spPr/>
    </dgm:pt>
    <dgm:pt modelId="{A226A0CE-21E8-48B4-82C0-E8AFE8BC6B69}" type="pres">
      <dgm:prSet presAssocID="{29B2C83E-57D0-42C0-A700-5FF101A1E2B9}" presName="rootComposite" presStyleCnt="0"/>
      <dgm:spPr/>
    </dgm:pt>
    <dgm:pt modelId="{78A80354-A982-44CB-8039-7180E2CFA492}" type="pres">
      <dgm:prSet presAssocID="{29B2C83E-57D0-42C0-A700-5FF101A1E2B9}" presName="rootText" presStyleLbl="node2" presStyleIdx="1" presStyleCnt="2" custScaleY="46792" custLinFactX="100000" custLinFactNeighborX="147668" custLinFactNeighborY="-2090">
        <dgm:presLayoutVars>
          <dgm:chPref val="3"/>
        </dgm:presLayoutVars>
      </dgm:prSet>
      <dgm:spPr/>
    </dgm:pt>
    <dgm:pt modelId="{0EE0E5A8-D910-4501-9986-6DB94E757F8B}" type="pres">
      <dgm:prSet presAssocID="{29B2C83E-57D0-42C0-A700-5FF101A1E2B9}" presName="rootConnector" presStyleLbl="node2" presStyleIdx="1" presStyleCnt="2"/>
      <dgm:spPr/>
    </dgm:pt>
    <dgm:pt modelId="{887F41E5-F3D6-4378-AFBF-0300D88F1AFF}" type="pres">
      <dgm:prSet presAssocID="{29B2C83E-57D0-42C0-A700-5FF101A1E2B9}" presName="hierChild4" presStyleCnt="0"/>
      <dgm:spPr/>
    </dgm:pt>
    <dgm:pt modelId="{F01CDF6E-88D3-416B-8AD6-43C7B7B57C2F}" type="pres">
      <dgm:prSet presAssocID="{8BB888CF-B679-4D88-AA34-25ABF384C70C}" presName="Name37" presStyleLbl="parChTrans1D3" presStyleIdx="2" presStyleCnt="3"/>
      <dgm:spPr/>
    </dgm:pt>
    <dgm:pt modelId="{BCB06541-E032-4B6F-9014-D444C4219BF2}" type="pres">
      <dgm:prSet presAssocID="{D619693D-A5F2-46AD-B2A6-B754F86B1EA7}" presName="hierRoot2" presStyleCnt="0">
        <dgm:presLayoutVars>
          <dgm:hierBranch val="init"/>
        </dgm:presLayoutVars>
      </dgm:prSet>
      <dgm:spPr/>
    </dgm:pt>
    <dgm:pt modelId="{0874BCA9-EC13-4898-9A16-1B163BB9F1C3}" type="pres">
      <dgm:prSet presAssocID="{D619693D-A5F2-46AD-B2A6-B754F86B1EA7}" presName="rootComposite" presStyleCnt="0"/>
      <dgm:spPr/>
    </dgm:pt>
    <dgm:pt modelId="{14057E82-F53D-41D7-8940-740420BC8612}" type="pres">
      <dgm:prSet presAssocID="{D619693D-A5F2-46AD-B2A6-B754F86B1EA7}" presName="rootText" presStyleLbl="node3" presStyleIdx="2" presStyleCnt="3" custScaleY="55446">
        <dgm:presLayoutVars>
          <dgm:chPref val="3"/>
        </dgm:presLayoutVars>
      </dgm:prSet>
      <dgm:spPr/>
    </dgm:pt>
    <dgm:pt modelId="{E6A306E9-35BB-4228-96B1-E757A6CF035C}" type="pres">
      <dgm:prSet presAssocID="{D619693D-A5F2-46AD-B2A6-B754F86B1EA7}" presName="rootConnector" presStyleLbl="node3" presStyleIdx="2" presStyleCnt="3"/>
      <dgm:spPr/>
    </dgm:pt>
    <dgm:pt modelId="{D069F47F-6154-42AD-83EA-371D2239E915}" type="pres">
      <dgm:prSet presAssocID="{D619693D-A5F2-46AD-B2A6-B754F86B1EA7}" presName="hierChild4" presStyleCnt="0"/>
      <dgm:spPr/>
    </dgm:pt>
    <dgm:pt modelId="{2BEF1FCE-2FCA-4CF4-8F92-19BB067A26AF}" type="pres">
      <dgm:prSet presAssocID="{2D183D86-9528-4BBB-92BB-4B44E7491B88}" presName="Name37" presStyleLbl="parChTrans1D4" presStyleIdx="10" presStyleCnt="21"/>
      <dgm:spPr/>
    </dgm:pt>
    <dgm:pt modelId="{C5EF4BB6-A317-4B8A-8043-583C9627FDF9}" type="pres">
      <dgm:prSet presAssocID="{2FA75439-94C8-4547-BF06-06B82ADD52D6}" presName="hierRoot2" presStyleCnt="0">
        <dgm:presLayoutVars>
          <dgm:hierBranch val="init"/>
        </dgm:presLayoutVars>
      </dgm:prSet>
      <dgm:spPr/>
    </dgm:pt>
    <dgm:pt modelId="{D44753E1-67DF-48F8-B010-BF94FA56B869}" type="pres">
      <dgm:prSet presAssocID="{2FA75439-94C8-4547-BF06-06B82ADD52D6}" presName="rootComposite" presStyleCnt="0"/>
      <dgm:spPr/>
    </dgm:pt>
    <dgm:pt modelId="{AAB0A6C6-BE06-4973-989D-B5D9D3F3CE6A}" type="pres">
      <dgm:prSet presAssocID="{2FA75439-94C8-4547-BF06-06B82ADD52D6}" presName="rootText" presStyleLbl="node4" presStyleIdx="10" presStyleCnt="21" custLinFactNeighborX="-69273" custLinFactNeighborY="54397">
        <dgm:presLayoutVars>
          <dgm:chPref val="3"/>
        </dgm:presLayoutVars>
      </dgm:prSet>
      <dgm:spPr/>
    </dgm:pt>
    <dgm:pt modelId="{AA58C7D5-656A-483A-BFE3-1CA8288221FC}" type="pres">
      <dgm:prSet presAssocID="{2FA75439-94C8-4547-BF06-06B82ADD52D6}" presName="rootConnector" presStyleLbl="node4" presStyleIdx="10" presStyleCnt="21"/>
      <dgm:spPr/>
    </dgm:pt>
    <dgm:pt modelId="{90A6DBA9-E7BF-4468-A7FA-F6B13B03BD6B}" type="pres">
      <dgm:prSet presAssocID="{2FA75439-94C8-4547-BF06-06B82ADD52D6}" presName="hierChild4" presStyleCnt="0"/>
      <dgm:spPr/>
    </dgm:pt>
    <dgm:pt modelId="{F698A303-B698-46B4-B87C-8127C6696A29}" type="pres">
      <dgm:prSet presAssocID="{B51FB5BE-A163-49F8-9889-1D8FDB6BBE3A}" presName="Name37" presStyleLbl="parChTrans1D4" presStyleIdx="11" presStyleCnt="21"/>
      <dgm:spPr/>
    </dgm:pt>
    <dgm:pt modelId="{49C79CB4-C79A-492E-AAF1-29F5E042BB89}" type="pres">
      <dgm:prSet presAssocID="{CB5BC1A7-9CAF-442E-98A8-915472A38BB0}" presName="hierRoot2" presStyleCnt="0">
        <dgm:presLayoutVars>
          <dgm:hierBranch val="init"/>
        </dgm:presLayoutVars>
      </dgm:prSet>
      <dgm:spPr/>
    </dgm:pt>
    <dgm:pt modelId="{9B91CD26-BED1-42D4-96C8-1CF9AE3D68AB}" type="pres">
      <dgm:prSet presAssocID="{CB5BC1A7-9CAF-442E-98A8-915472A38BB0}" presName="rootComposite" presStyleCnt="0"/>
      <dgm:spPr/>
    </dgm:pt>
    <dgm:pt modelId="{51C798B6-18D5-47A6-A507-BCD31960B323}" type="pres">
      <dgm:prSet presAssocID="{CB5BC1A7-9CAF-442E-98A8-915472A38BB0}" presName="rootText" presStyleLbl="node4" presStyleIdx="11" presStyleCnt="21" custScaleX="164261" custScaleY="159534" custLinFactY="4637" custLinFactNeighborX="-53237" custLinFactNeighborY="100000">
        <dgm:presLayoutVars>
          <dgm:chPref val="3"/>
        </dgm:presLayoutVars>
      </dgm:prSet>
      <dgm:spPr/>
    </dgm:pt>
    <dgm:pt modelId="{BDCD5F87-0144-40CB-8208-2DFF9B0FB943}" type="pres">
      <dgm:prSet presAssocID="{CB5BC1A7-9CAF-442E-98A8-915472A38BB0}" presName="rootConnector" presStyleLbl="node4" presStyleIdx="11" presStyleCnt="21"/>
      <dgm:spPr/>
    </dgm:pt>
    <dgm:pt modelId="{84680D4F-4A00-4B73-ADBD-C8790843B769}" type="pres">
      <dgm:prSet presAssocID="{CB5BC1A7-9CAF-442E-98A8-915472A38BB0}" presName="hierChild4" presStyleCnt="0"/>
      <dgm:spPr/>
    </dgm:pt>
    <dgm:pt modelId="{3C0D6FD4-E54B-4527-8D99-17294398DB9D}" type="pres">
      <dgm:prSet presAssocID="{CB5BC1A7-9CAF-442E-98A8-915472A38BB0}" presName="hierChild5" presStyleCnt="0"/>
      <dgm:spPr/>
    </dgm:pt>
    <dgm:pt modelId="{1A5BFB6B-D507-4E53-A0AD-E5E57A0EDC4E}" type="pres">
      <dgm:prSet presAssocID="{2FA75439-94C8-4547-BF06-06B82ADD52D6}" presName="hierChild5" presStyleCnt="0"/>
      <dgm:spPr/>
    </dgm:pt>
    <dgm:pt modelId="{B124FBA1-978B-45E3-94B7-DEC20E083C61}" type="pres">
      <dgm:prSet presAssocID="{55CB09CB-68A5-4C49-871E-BFE918082B29}" presName="Name37" presStyleLbl="parChTrans1D4" presStyleIdx="12" presStyleCnt="21"/>
      <dgm:spPr/>
    </dgm:pt>
    <dgm:pt modelId="{C9596A7B-A880-454E-9A03-A5C7B855BF0E}" type="pres">
      <dgm:prSet presAssocID="{EFA5B49C-8988-433D-AD22-1C7545BDE882}" presName="hierRoot2" presStyleCnt="0">
        <dgm:presLayoutVars>
          <dgm:hierBranch val="init"/>
        </dgm:presLayoutVars>
      </dgm:prSet>
      <dgm:spPr/>
    </dgm:pt>
    <dgm:pt modelId="{ACBCE6E4-228E-462C-BD16-89D176274B6E}" type="pres">
      <dgm:prSet presAssocID="{EFA5B49C-8988-433D-AD22-1C7545BDE882}" presName="rootComposite" presStyleCnt="0"/>
      <dgm:spPr/>
    </dgm:pt>
    <dgm:pt modelId="{5D64F3F8-3F1A-4DA4-8B21-9B8D0C5D1FEF}" type="pres">
      <dgm:prSet presAssocID="{EFA5B49C-8988-433D-AD22-1C7545BDE882}" presName="rootText" presStyleLbl="node4" presStyleIdx="12" presStyleCnt="21" custScaleX="161373" custLinFactNeighborX="45145" custLinFactNeighborY="64347">
        <dgm:presLayoutVars>
          <dgm:chPref val="3"/>
        </dgm:presLayoutVars>
      </dgm:prSet>
      <dgm:spPr/>
    </dgm:pt>
    <dgm:pt modelId="{DDF28A1F-08D1-4057-A301-3B466E5B9FF1}" type="pres">
      <dgm:prSet presAssocID="{EFA5B49C-8988-433D-AD22-1C7545BDE882}" presName="rootConnector" presStyleLbl="node4" presStyleIdx="12" presStyleCnt="21"/>
      <dgm:spPr/>
    </dgm:pt>
    <dgm:pt modelId="{CECE08C0-95F2-4F6F-8759-D9E4D1275A33}" type="pres">
      <dgm:prSet presAssocID="{EFA5B49C-8988-433D-AD22-1C7545BDE882}" presName="hierChild4" presStyleCnt="0"/>
      <dgm:spPr/>
    </dgm:pt>
    <dgm:pt modelId="{CB1C154C-043D-458A-965D-752B9A0D5A23}" type="pres">
      <dgm:prSet presAssocID="{9235A593-C0E5-4A0C-B63C-052B6E3D609B}" presName="Name37" presStyleLbl="parChTrans1D4" presStyleIdx="13" presStyleCnt="21"/>
      <dgm:spPr/>
    </dgm:pt>
    <dgm:pt modelId="{D8C05EA8-FEF3-4DFC-BD14-31E160B4ECF0}" type="pres">
      <dgm:prSet presAssocID="{1963591D-FE4F-4A8C-9904-A515EBF6A943}" presName="hierRoot2" presStyleCnt="0">
        <dgm:presLayoutVars>
          <dgm:hierBranch val="init"/>
        </dgm:presLayoutVars>
      </dgm:prSet>
      <dgm:spPr/>
    </dgm:pt>
    <dgm:pt modelId="{E064D970-D523-48E4-8F53-42ACE796CF83}" type="pres">
      <dgm:prSet presAssocID="{1963591D-FE4F-4A8C-9904-A515EBF6A943}" presName="rootComposite" presStyleCnt="0"/>
      <dgm:spPr/>
    </dgm:pt>
    <dgm:pt modelId="{38451EDA-47BF-4063-90E7-6810D30CBC0B}" type="pres">
      <dgm:prSet presAssocID="{1963591D-FE4F-4A8C-9904-A515EBF6A943}" presName="rootText" presStyleLbl="node4" presStyleIdx="13" presStyleCnt="21" custScaleX="134264" custLinFactY="6473" custLinFactNeighborX="12850" custLinFactNeighborY="100000">
        <dgm:presLayoutVars>
          <dgm:chPref val="3"/>
        </dgm:presLayoutVars>
      </dgm:prSet>
      <dgm:spPr/>
    </dgm:pt>
    <dgm:pt modelId="{BDC64E68-4686-4789-AC36-7997116C6BC9}" type="pres">
      <dgm:prSet presAssocID="{1963591D-FE4F-4A8C-9904-A515EBF6A943}" presName="rootConnector" presStyleLbl="node4" presStyleIdx="13" presStyleCnt="21"/>
      <dgm:spPr/>
    </dgm:pt>
    <dgm:pt modelId="{DD2FE52C-CCC6-4501-8BC3-F1FAF5A1FC42}" type="pres">
      <dgm:prSet presAssocID="{1963591D-FE4F-4A8C-9904-A515EBF6A943}" presName="hierChild4" presStyleCnt="0"/>
      <dgm:spPr/>
    </dgm:pt>
    <dgm:pt modelId="{BC41C1ED-4A4D-48A9-8CE9-164F693A2AB8}" type="pres">
      <dgm:prSet presAssocID="{D92C1C8A-2F96-416D-B9F8-2DA9EAEDA39C}" presName="Name37" presStyleLbl="parChTrans1D4" presStyleIdx="14" presStyleCnt="21"/>
      <dgm:spPr/>
    </dgm:pt>
    <dgm:pt modelId="{2381ECED-4314-4725-8537-D0BE6CFE36CF}" type="pres">
      <dgm:prSet presAssocID="{500EB3FB-2546-4E42-8AB3-91855C1056EE}" presName="hierRoot2" presStyleCnt="0">
        <dgm:presLayoutVars>
          <dgm:hierBranch val="init"/>
        </dgm:presLayoutVars>
      </dgm:prSet>
      <dgm:spPr/>
    </dgm:pt>
    <dgm:pt modelId="{3FED579D-7E84-4966-9BF0-EB255358E23C}" type="pres">
      <dgm:prSet presAssocID="{500EB3FB-2546-4E42-8AB3-91855C1056EE}" presName="rootComposite" presStyleCnt="0"/>
      <dgm:spPr/>
    </dgm:pt>
    <dgm:pt modelId="{A819E24E-EAC7-4333-B1F9-4DA57E3A2EDA}" type="pres">
      <dgm:prSet presAssocID="{500EB3FB-2546-4E42-8AB3-91855C1056EE}" presName="rootText" presStyleLbl="node4" presStyleIdx="14" presStyleCnt="21" custScaleX="175288" custLinFactX="7391" custLinFactY="21159" custLinFactNeighborX="100000" custLinFactNeighborY="100000">
        <dgm:presLayoutVars>
          <dgm:chPref val="3"/>
        </dgm:presLayoutVars>
      </dgm:prSet>
      <dgm:spPr/>
    </dgm:pt>
    <dgm:pt modelId="{92D629D0-9ECA-420D-8697-858CF8B571C6}" type="pres">
      <dgm:prSet presAssocID="{500EB3FB-2546-4E42-8AB3-91855C1056EE}" presName="rootConnector" presStyleLbl="node4" presStyleIdx="14" presStyleCnt="21"/>
      <dgm:spPr/>
    </dgm:pt>
    <dgm:pt modelId="{C4AF66F3-F97D-4F76-B633-1A60B39D8312}" type="pres">
      <dgm:prSet presAssocID="{500EB3FB-2546-4E42-8AB3-91855C1056EE}" presName="hierChild4" presStyleCnt="0"/>
      <dgm:spPr/>
    </dgm:pt>
    <dgm:pt modelId="{E5C77A09-7768-4FC6-A394-D593F2622D73}" type="pres">
      <dgm:prSet presAssocID="{AFFE64C2-559C-47C5-BE4D-EF0976AE68E1}" presName="Name37" presStyleLbl="parChTrans1D4" presStyleIdx="15" presStyleCnt="21"/>
      <dgm:spPr/>
    </dgm:pt>
    <dgm:pt modelId="{AC74189A-B373-4BDD-B655-6D67C8A16728}" type="pres">
      <dgm:prSet presAssocID="{FC606E5C-FDAF-4422-9AB0-230BEDA4EDEB}" presName="hierRoot2" presStyleCnt="0">
        <dgm:presLayoutVars>
          <dgm:hierBranch val="init"/>
        </dgm:presLayoutVars>
      </dgm:prSet>
      <dgm:spPr/>
    </dgm:pt>
    <dgm:pt modelId="{5CBF9A12-E6C6-4164-86E5-B0A2DE5D20F3}" type="pres">
      <dgm:prSet presAssocID="{FC606E5C-FDAF-4422-9AB0-230BEDA4EDEB}" presName="rootComposite" presStyleCnt="0"/>
      <dgm:spPr/>
    </dgm:pt>
    <dgm:pt modelId="{67B1C531-75E7-4391-865F-381E1C2142FE}" type="pres">
      <dgm:prSet presAssocID="{FC606E5C-FDAF-4422-9AB0-230BEDA4EDEB}" presName="rootText" presStyleLbl="node4" presStyleIdx="15" presStyleCnt="21" custScaleY="61747" custLinFactX="-45024" custLinFactY="35845" custLinFactNeighborX="-100000" custLinFactNeighborY="100000">
        <dgm:presLayoutVars>
          <dgm:chPref val="3"/>
        </dgm:presLayoutVars>
      </dgm:prSet>
      <dgm:spPr/>
    </dgm:pt>
    <dgm:pt modelId="{549371D7-7CC2-4DB2-8305-F97F1D1E0EA3}" type="pres">
      <dgm:prSet presAssocID="{FC606E5C-FDAF-4422-9AB0-230BEDA4EDEB}" presName="rootConnector" presStyleLbl="node4" presStyleIdx="15" presStyleCnt="21"/>
      <dgm:spPr/>
    </dgm:pt>
    <dgm:pt modelId="{41821909-BC35-4ADE-8E20-2942265BCECF}" type="pres">
      <dgm:prSet presAssocID="{FC606E5C-FDAF-4422-9AB0-230BEDA4EDEB}" presName="hierChild4" presStyleCnt="0"/>
      <dgm:spPr/>
    </dgm:pt>
    <dgm:pt modelId="{6EC5F750-5B49-4A92-ADF3-5D3244B7024E}" type="pres">
      <dgm:prSet presAssocID="{31CEB094-B9F2-4FF9-8714-A078B27586B2}" presName="Name37" presStyleLbl="parChTrans1D4" presStyleIdx="16" presStyleCnt="21"/>
      <dgm:spPr/>
    </dgm:pt>
    <dgm:pt modelId="{19532F72-F8EF-4CAF-965C-467E0BA217C2}" type="pres">
      <dgm:prSet presAssocID="{4AC424B5-D3B0-44EE-A4AE-1B1444C26F48}" presName="hierRoot2" presStyleCnt="0">
        <dgm:presLayoutVars>
          <dgm:hierBranch val="init"/>
        </dgm:presLayoutVars>
      </dgm:prSet>
      <dgm:spPr/>
    </dgm:pt>
    <dgm:pt modelId="{5B7E05C3-0978-4C1E-BA0E-13B6EA194247}" type="pres">
      <dgm:prSet presAssocID="{4AC424B5-D3B0-44EE-A4AE-1B1444C26F48}" presName="rootComposite" presStyleCnt="0"/>
      <dgm:spPr/>
    </dgm:pt>
    <dgm:pt modelId="{1C5DE8F9-37BA-4063-A411-2935CD94B4C2}" type="pres">
      <dgm:prSet presAssocID="{4AC424B5-D3B0-44EE-A4AE-1B1444C26F48}" presName="rootText" presStyleLbl="node4" presStyleIdx="16" presStyleCnt="21" custFlipVert="0" custScaleY="63528" custLinFactX="-966" custLinFactY="30338" custLinFactNeighborX="-100000" custLinFactNeighborY="100000">
        <dgm:presLayoutVars>
          <dgm:chPref val="3"/>
        </dgm:presLayoutVars>
      </dgm:prSet>
      <dgm:spPr/>
    </dgm:pt>
    <dgm:pt modelId="{C40CB586-F4BA-44F1-876A-8428FCB034FB}" type="pres">
      <dgm:prSet presAssocID="{4AC424B5-D3B0-44EE-A4AE-1B1444C26F48}" presName="rootConnector" presStyleLbl="node4" presStyleIdx="16" presStyleCnt="21"/>
      <dgm:spPr/>
    </dgm:pt>
    <dgm:pt modelId="{F58900B6-1CE0-47C0-A081-11E7E96614C1}" type="pres">
      <dgm:prSet presAssocID="{4AC424B5-D3B0-44EE-A4AE-1B1444C26F48}" presName="hierChild4" presStyleCnt="0"/>
      <dgm:spPr/>
    </dgm:pt>
    <dgm:pt modelId="{A397BA80-1C1A-4027-AA7F-AF2A65CD1258}" type="pres">
      <dgm:prSet presAssocID="{4AC424B5-D3B0-44EE-A4AE-1B1444C26F48}" presName="hierChild5" presStyleCnt="0"/>
      <dgm:spPr/>
    </dgm:pt>
    <dgm:pt modelId="{CF2DA534-98EC-4924-AB4A-DCABD093194E}" type="pres">
      <dgm:prSet presAssocID="{FC606E5C-FDAF-4422-9AB0-230BEDA4EDEB}" presName="hierChild5" presStyleCnt="0"/>
      <dgm:spPr/>
    </dgm:pt>
    <dgm:pt modelId="{87E231AD-61BB-4A61-BCD2-A49D056886EF}" type="pres">
      <dgm:prSet presAssocID="{57CF8D28-6118-473B-90D0-35A059D21BF9}" presName="Name37" presStyleLbl="parChTrans1D4" presStyleIdx="17" presStyleCnt="21"/>
      <dgm:spPr/>
    </dgm:pt>
    <dgm:pt modelId="{9FDDE71D-65D4-4814-A0A7-5C2C39A1CA7C}" type="pres">
      <dgm:prSet presAssocID="{BBCE76D1-02A8-4586-98A6-1D8524D3C2F5}" presName="hierRoot2" presStyleCnt="0">
        <dgm:presLayoutVars>
          <dgm:hierBranch val="init"/>
        </dgm:presLayoutVars>
      </dgm:prSet>
      <dgm:spPr/>
    </dgm:pt>
    <dgm:pt modelId="{21B1768E-D890-47D0-91F5-8424EF3183AF}" type="pres">
      <dgm:prSet presAssocID="{BBCE76D1-02A8-4586-98A6-1D8524D3C2F5}" presName="rootComposite" presStyleCnt="0"/>
      <dgm:spPr/>
    </dgm:pt>
    <dgm:pt modelId="{327C1644-0C4E-4C92-ADA1-45F0451E1CD4}" type="pres">
      <dgm:prSet presAssocID="{BBCE76D1-02A8-4586-98A6-1D8524D3C2F5}" presName="rootText" presStyleLbl="node4" presStyleIdx="17" presStyleCnt="21" custScaleY="46224" custLinFactX="96578" custLinFactY="28501" custLinFactNeighborX="100000" custLinFactNeighborY="100000">
        <dgm:presLayoutVars>
          <dgm:chPref val="3"/>
        </dgm:presLayoutVars>
      </dgm:prSet>
      <dgm:spPr/>
    </dgm:pt>
    <dgm:pt modelId="{4120DE1C-776F-44CC-8338-15DC59B13839}" type="pres">
      <dgm:prSet presAssocID="{BBCE76D1-02A8-4586-98A6-1D8524D3C2F5}" presName="rootConnector" presStyleLbl="node4" presStyleIdx="17" presStyleCnt="21"/>
      <dgm:spPr/>
    </dgm:pt>
    <dgm:pt modelId="{C0391410-AE10-4680-B4E4-A3F640625D64}" type="pres">
      <dgm:prSet presAssocID="{BBCE76D1-02A8-4586-98A6-1D8524D3C2F5}" presName="hierChild4" presStyleCnt="0"/>
      <dgm:spPr/>
    </dgm:pt>
    <dgm:pt modelId="{8AC27B95-DE91-4AEE-866C-B7AF076445DB}" type="pres">
      <dgm:prSet presAssocID="{9A139E04-7ABF-4669-A607-90BC63661173}" presName="Name37" presStyleLbl="parChTrans1D4" presStyleIdx="18" presStyleCnt="21"/>
      <dgm:spPr/>
    </dgm:pt>
    <dgm:pt modelId="{8D2387C3-AEF8-4621-8EE9-DB4E839ADBAB}" type="pres">
      <dgm:prSet presAssocID="{8AFFB96C-7922-46B8-A83E-6C95A25BF166}" presName="hierRoot2" presStyleCnt="0">
        <dgm:presLayoutVars>
          <dgm:hierBranch val="init"/>
        </dgm:presLayoutVars>
      </dgm:prSet>
      <dgm:spPr/>
    </dgm:pt>
    <dgm:pt modelId="{6C64C593-D206-4190-AFC2-3AC267FFF200}" type="pres">
      <dgm:prSet presAssocID="{8AFFB96C-7922-46B8-A83E-6C95A25BF166}" presName="rootComposite" presStyleCnt="0"/>
      <dgm:spPr/>
    </dgm:pt>
    <dgm:pt modelId="{7141A7F9-3D89-49E6-8A47-D63C06D207E3}" type="pres">
      <dgm:prSet presAssocID="{8AFFB96C-7922-46B8-A83E-6C95A25BF166}" presName="rootText" presStyleLbl="node4" presStyleIdx="18" presStyleCnt="21" custScaleY="39488" custLinFactX="82382" custLinFactY="66562" custLinFactNeighborX="100000" custLinFactNeighborY="100000">
        <dgm:presLayoutVars>
          <dgm:chPref val="3"/>
        </dgm:presLayoutVars>
      </dgm:prSet>
      <dgm:spPr/>
    </dgm:pt>
    <dgm:pt modelId="{962535F1-7C1D-4BFB-A7A1-609C233F818A}" type="pres">
      <dgm:prSet presAssocID="{8AFFB96C-7922-46B8-A83E-6C95A25BF166}" presName="rootConnector" presStyleLbl="node4" presStyleIdx="18" presStyleCnt="21"/>
      <dgm:spPr/>
    </dgm:pt>
    <dgm:pt modelId="{66C4D1B2-FAD9-4796-8811-5EF45C55E104}" type="pres">
      <dgm:prSet presAssocID="{8AFFB96C-7922-46B8-A83E-6C95A25BF166}" presName="hierChild4" presStyleCnt="0"/>
      <dgm:spPr/>
    </dgm:pt>
    <dgm:pt modelId="{5EC84C86-237F-48F7-B0B3-6E0D7058420B}" type="pres">
      <dgm:prSet presAssocID="{8AFFB96C-7922-46B8-A83E-6C95A25BF166}" presName="hierChild5" presStyleCnt="0"/>
      <dgm:spPr/>
    </dgm:pt>
    <dgm:pt modelId="{3EFA1C2D-53E3-4601-97D4-65B60664BD1D}" type="pres">
      <dgm:prSet presAssocID="{BBCE76D1-02A8-4586-98A6-1D8524D3C2F5}" presName="hierChild5" presStyleCnt="0"/>
      <dgm:spPr/>
    </dgm:pt>
    <dgm:pt modelId="{0E5AF37A-BD0F-4764-8847-1408187B4666}" type="pres">
      <dgm:prSet presAssocID="{500EB3FB-2546-4E42-8AB3-91855C1056EE}" presName="hierChild5" presStyleCnt="0"/>
      <dgm:spPr/>
    </dgm:pt>
    <dgm:pt modelId="{09EDF005-A10F-43D8-A01C-DBA70CF6D298}" type="pres">
      <dgm:prSet presAssocID="{1963591D-FE4F-4A8C-9904-A515EBF6A943}" presName="hierChild5" presStyleCnt="0"/>
      <dgm:spPr/>
    </dgm:pt>
    <dgm:pt modelId="{485FAAF5-7983-4659-9B05-71FACF3F89AC}" type="pres">
      <dgm:prSet presAssocID="{EFA5B49C-8988-433D-AD22-1C7545BDE882}" presName="hierChild5" presStyleCnt="0"/>
      <dgm:spPr/>
    </dgm:pt>
    <dgm:pt modelId="{B99AEE43-EB06-4492-A7F7-B8C499124546}" type="pres">
      <dgm:prSet presAssocID="{7A830DB6-E8AB-498A-BC91-763F99A5A2D8}" presName="Name37" presStyleLbl="parChTrans1D4" presStyleIdx="19" presStyleCnt="21"/>
      <dgm:spPr/>
    </dgm:pt>
    <dgm:pt modelId="{9D9827D3-1471-4E61-AA91-C9A865367291}" type="pres">
      <dgm:prSet presAssocID="{9A8893D1-C87C-45C7-AAB9-09BEF0F07E18}" presName="hierRoot2" presStyleCnt="0">
        <dgm:presLayoutVars>
          <dgm:hierBranch val="init"/>
        </dgm:presLayoutVars>
      </dgm:prSet>
      <dgm:spPr/>
    </dgm:pt>
    <dgm:pt modelId="{8BA11F53-FCFE-41B9-9B99-7AA90E888828}" type="pres">
      <dgm:prSet presAssocID="{9A8893D1-C87C-45C7-AAB9-09BEF0F07E18}" presName="rootComposite" presStyleCnt="0"/>
      <dgm:spPr/>
    </dgm:pt>
    <dgm:pt modelId="{55AE4D81-3414-4927-965F-7A2BA19313AB}" type="pres">
      <dgm:prSet presAssocID="{9A8893D1-C87C-45C7-AAB9-09BEF0F07E18}" presName="rootText" presStyleLbl="node4" presStyleIdx="19" presStyleCnt="21" custScaleX="190198" custLinFactX="91114" custLinFactNeighborX="100000" custLinFactNeighborY="55077">
        <dgm:presLayoutVars>
          <dgm:chPref val="3"/>
        </dgm:presLayoutVars>
      </dgm:prSet>
      <dgm:spPr/>
    </dgm:pt>
    <dgm:pt modelId="{99C480FE-8B9B-46CC-9CF1-AA7D012645CF}" type="pres">
      <dgm:prSet presAssocID="{9A8893D1-C87C-45C7-AAB9-09BEF0F07E18}" presName="rootConnector" presStyleLbl="node4" presStyleIdx="19" presStyleCnt="21"/>
      <dgm:spPr/>
    </dgm:pt>
    <dgm:pt modelId="{B203347A-96FF-4898-8DE7-2EE94BD3D08B}" type="pres">
      <dgm:prSet presAssocID="{9A8893D1-C87C-45C7-AAB9-09BEF0F07E18}" presName="hierChild4" presStyleCnt="0"/>
      <dgm:spPr/>
    </dgm:pt>
    <dgm:pt modelId="{32B77304-624F-434E-B35C-1CBAC2B169F3}" type="pres">
      <dgm:prSet presAssocID="{E18891AB-E6FD-4D29-B035-A21562784E1A}" presName="Name37" presStyleLbl="parChTrans1D4" presStyleIdx="20" presStyleCnt="21"/>
      <dgm:spPr/>
    </dgm:pt>
    <dgm:pt modelId="{C073287F-56D6-4DD0-AE7D-432B7AC70589}" type="pres">
      <dgm:prSet presAssocID="{3D2BD914-316E-43F4-B366-0EB952D5FCE4}" presName="hierRoot2" presStyleCnt="0">
        <dgm:presLayoutVars>
          <dgm:hierBranch val="init"/>
        </dgm:presLayoutVars>
      </dgm:prSet>
      <dgm:spPr/>
    </dgm:pt>
    <dgm:pt modelId="{A34980E4-50E1-46F0-88A4-61023020A237}" type="pres">
      <dgm:prSet presAssocID="{3D2BD914-316E-43F4-B366-0EB952D5FCE4}" presName="rootComposite" presStyleCnt="0"/>
      <dgm:spPr/>
    </dgm:pt>
    <dgm:pt modelId="{42E062BD-A27F-4B6D-92FC-3317304A9C98}" type="pres">
      <dgm:prSet presAssocID="{3D2BD914-316E-43F4-B366-0EB952D5FCE4}" presName="rootText" presStyleLbl="node4" presStyleIdx="20" presStyleCnt="21" custLinFactX="48090" custLinFactNeighborX="100000" custLinFactNeighborY="90316">
        <dgm:presLayoutVars>
          <dgm:chPref val="3"/>
        </dgm:presLayoutVars>
      </dgm:prSet>
      <dgm:spPr/>
    </dgm:pt>
    <dgm:pt modelId="{75CDB06A-9201-4F83-8A66-F8C16DA93E91}" type="pres">
      <dgm:prSet presAssocID="{3D2BD914-316E-43F4-B366-0EB952D5FCE4}" presName="rootConnector" presStyleLbl="node4" presStyleIdx="20" presStyleCnt="21"/>
      <dgm:spPr/>
    </dgm:pt>
    <dgm:pt modelId="{E4E3136D-404F-480C-80FC-EBED8322DA28}" type="pres">
      <dgm:prSet presAssocID="{3D2BD914-316E-43F4-B366-0EB952D5FCE4}" presName="hierChild4" presStyleCnt="0"/>
      <dgm:spPr/>
    </dgm:pt>
    <dgm:pt modelId="{F4F7F74D-EFEE-496E-B4BF-96B8A681E158}" type="pres">
      <dgm:prSet presAssocID="{3D2BD914-316E-43F4-B366-0EB952D5FCE4}" presName="hierChild5" presStyleCnt="0"/>
      <dgm:spPr/>
    </dgm:pt>
    <dgm:pt modelId="{27F959A4-6564-4EEA-9D00-508DF2035801}" type="pres">
      <dgm:prSet presAssocID="{9A8893D1-C87C-45C7-AAB9-09BEF0F07E18}" presName="hierChild5" presStyleCnt="0"/>
      <dgm:spPr/>
    </dgm:pt>
    <dgm:pt modelId="{4F240AA0-251E-498E-A244-C394BB74ED19}" type="pres">
      <dgm:prSet presAssocID="{D619693D-A5F2-46AD-B2A6-B754F86B1EA7}" presName="hierChild5" presStyleCnt="0"/>
      <dgm:spPr/>
    </dgm:pt>
    <dgm:pt modelId="{216192F7-1587-4B6C-AE57-836872B5FB92}" type="pres">
      <dgm:prSet presAssocID="{29B2C83E-57D0-42C0-A700-5FF101A1E2B9}" presName="hierChild5" presStyleCnt="0"/>
      <dgm:spPr/>
    </dgm:pt>
    <dgm:pt modelId="{E2B5C8DF-6E1E-43AB-8E60-0F2A913CDAF1}" type="pres">
      <dgm:prSet presAssocID="{C02F658C-61F8-4C4D-8967-6234EA49F647}" presName="hierChild3" presStyleCnt="0"/>
      <dgm:spPr/>
    </dgm:pt>
    <dgm:pt modelId="{E8E8AB3C-C7FF-44AA-B3F0-3FE8C1EE281D}" type="pres">
      <dgm:prSet presAssocID="{132259BE-A267-4D69-B995-DF7FA9318F36}" presName="Name111" presStyleLbl="parChTrans1D2" presStyleIdx="2" presStyleCnt="3"/>
      <dgm:spPr/>
    </dgm:pt>
    <dgm:pt modelId="{41169B65-132D-4A6D-9E8D-AB47A9E12A10}" type="pres">
      <dgm:prSet presAssocID="{AB8940F7-D16B-4DFA-B7FE-77702207ACE2}" presName="hierRoot3" presStyleCnt="0">
        <dgm:presLayoutVars>
          <dgm:hierBranch val="init"/>
        </dgm:presLayoutVars>
      </dgm:prSet>
      <dgm:spPr/>
    </dgm:pt>
    <dgm:pt modelId="{9E95605F-B193-40BE-BF24-BB15A0F4703F}" type="pres">
      <dgm:prSet presAssocID="{AB8940F7-D16B-4DFA-B7FE-77702207ACE2}" presName="rootComposite3" presStyleCnt="0"/>
      <dgm:spPr/>
    </dgm:pt>
    <dgm:pt modelId="{F30C399A-8C18-4944-BB3A-63EEDF720F98}" type="pres">
      <dgm:prSet presAssocID="{AB8940F7-D16B-4DFA-B7FE-77702207ACE2}" presName="rootText3" presStyleLbl="asst1" presStyleIdx="0" presStyleCnt="1" custScaleY="59232">
        <dgm:presLayoutVars>
          <dgm:chPref val="3"/>
        </dgm:presLayoutVars>
      </dgm:prSet>
      <dgm:spPr/>
    </dgm:pt>
    <dgm:pt modelId="{4783300B-593C-421C-870B-481E50EDC9A3}" type="pres">
      <dgm:prSet presAssocID="{AB8940F7-D16B-4DFA-B7FE-77702207ACE2}" presName="rootConnector3" presStyleLbl="asst1" presStyleIdx="0" presStyleCnt="1"/>
      <dgm:spPr/>
    </dgm:pt>
    <dgm:pt modelId="{53DCBCC3-17BB-4D44-870C-8BA725116092}" type="pres">
      <dgm:prSet presAssocID="{AB8940F7-D16B-4DFA-B7FE-77702207ACE2}" presName="hierChild6" presStyleCnt="0"/>
      <dgm:spPr/>
    </dgm:pt>
    <dgm:pt modelId="{E15CC820-683C-428D-9165-194BCE79CCBB}" type="pres">
      <dgm:prSet presAssocID="{AB8940F7-D16B-4DFA-B7FE-77702207ACE2}" presName="hierChild7" presStyleCnt="0"/>
      <dgm:spPr/>
    </dgm:pt>
  </dgm:ptLst>
  <dgm:cxnLst>
    <dgm:cxn modelId="{CAE93D00-A54F-4319-A3BD-D99E15C7745D}" srcId="{8A5E1040-60E8-4566-BFCA-A2501EDDEC23}" destId="{9F444611-BE49-46F5-A2F5-E9D42948FFF2}" srcOrd="0" destOrd="0" parTransId="{376EA295-B79B-474D-A80D-371543397429}" sibTransId="{7133DC72-8211-48A2-93A4-338D2DD16E02}"/>
    <dgm:cxn modelId="{15679E02-98A5-4330-BECD-19FF60552D87}" type="presOf" srcId="{EFA5B49C-8988-433D-AD22-1C7545BDE882}" destId="{DDF28A1F-08D1-4057-A301-3B466E5B9FF1}" srcOrd="1" destOrd="0" presId="urn:microsoft.com/office/officeart/2005/8/layout/orgChart1"/>
    <dgm:cxn modelId="{CC26DD04-D123-4911-957F-C0D474FEE32B}" type="presOf" srcId="{C02F658C-61F8-4C4D-8967-6234EA49F647}" destId="{D9F7E56B-D868-4161-B1A6-F21189593399}" srcOrd="0" destOrd="0" presId="urn:microsoft.com/office/officeart/2005/8/layout/orgChart1"/>
    <dgm:cxn modelId="{E61CEE04-CCE5-4F44-9F6B-CB52D753B2DB}" type="presOf" srcId="{FC606E5C-FDAF-4422-9AB0-230BEDA4EDEB}" destId="{67B1C531-75E7-4391-865F-381E1C2142FE}" srcOrd="0" destOrd="0" presId="urn:microsoft.com/office/officeart/2005/8/layout/orgChart1"/>
    <dgm:cxn modelId="{5C7ADE05-D1DF-4B8E-B4D7-41A1FCA2100B}" type="presOf" srcId="{D92C1C8A-2F96-416D-B9F8-2DA9EAEDA39C}" destId="{BC41C1ED-4A4D-48A9-8CE9-164F693A2AB8}" srcOrd="0" destOrd="0" presId="urn:microsoft.com/office/officeart/2005/8/layout/orgChart1"/>
    <dgm:cxn modelId="{6CB50107-84FF-45CA-9E6E-ABDE13AAC7F6}" type="presOf" srcId="{132259BE-A267-4D69-B995-DF7FA9318F36}" destId="{E8E8AB3C-C7FF-44AA-B3F0-3FE8C1EE281D}" srcOrd="0" destOrd="0" presId="urn:microsoft.com/office/officeart/2005/8/layout/orgChart1"/>
    <dgm:cxn modelId="{5FBD8C07-29CA-4265-BD25-842B6101AEF1}" type="presOf" srcId="{9A8893D1-C87C-45C7-AAB9-09BEF0F07E18}" destId="{99C480FE-8B9B-46CC-9CF1-AA7D012645CF}" srcOrd="1" destOrd="0" presId="urn:microsoft.com/office/officeart/2005/8/layout/orgChart1"/>
    <dgm:cxn modelId="{B3E2AA07-A2BF-4617-BDFD-F27168ABF401}" type="presOf" srcId="{D8B33DBE-ACED-445F-B3F5-BFA56207503B}" destId="{38641F62-061C-4882-944A-3F1DDC958E69}" srcOrd="0" destOrd="0" presId="urn:microsoft.com/office/officeart/2005/8/layout/orgChart1"/>
    <dgm:cxn modelId="{7D71FF08-3452-4105-BAAD-5FB3851E6394}" type="presOf" srcId="{770FC50A-D07E-46DD-9F77-7D5BE7A5A9F0}" destId="{6F203F6D-C8B1-4EB3-B41A-7AD1DBF4ECBA}" srcOrd="0" destOrd="0" presId="urn:microsoft.com/office/officeart/2005/8/layout/orgChart1"/>
    <dgm:cxn modelId="{20B37A0B-2754-4EA6-9B10-DEC730CDF274}" type="presOf" srcId="{7A830DB6-E8AB-498A-BC91-763F99A5A2D8}" destId="{B99AEE43-EB06-4492-A7F7-B8C499124546}" srcOrd="0" destOrd="0" presId="urn:microsoft.com/office/officeart/2005/8/layout/orgChart1"/>
    <dgm:cxn modelId="{6894E50D-3975-4DB2-9952-AB15947894CC}" type="presOf" srcId="{8BB888CF-B679-4D88-AA34-25ABF384C70C}" destId="{F01CDF6E-88D3-416B-8AD6-43C7B7B57C2F}" srcOrd="0" destOrd="0" presId="urn:microsoft.com/office/officeart/2005/8/layout/orgChart1"/>
    <dgm:cxn modelId="{1C69D70F-778A-4023-8CF8-F7F681AE70BD}" srcId="{500EB3FB-2546-4E42-8AB3-91855C1056EE}" destId="{BBCE76D1-02A8-4586-98A6-1D8524D3C2F5}" srcOrd="1" destOrd="0" parTransId="{57CF8D28-6118-473B-90D0-35A059D21BF9}" sibTransId="{44A33B9F-A256-49A3-A6B2-D4F7530C3273}"/>
    <dgm:cxn modelId="{887DAC12-EBAA-489D-869C-BB8D0C93BD6F}" type="presOf" srcId="{67CF11A4-5CE4-4DC7-898E-5773BD7C4597}" destId="{AE8BADA7-6942-478A-8FE4-D6F69F7A38B9}" srcOrd="0" destOrd="0" presId="urn:microsoft.com/office/officeart/2005/8/layout/orgChart1"/>
    <dgm:cxn modelId="{F1A63515-AC14-43B3-BAA5-AEC5B1E78307}" srcId="{7AA2C9F4-4221-4559-9D06-CBE813AA63DB}" destId="{8A5E1040-60E8-4566-BFCA-A2501EDDEC23}" srcOrd="0" destOrd="0" parTransId="{89844904-C4A2-40C4-A843-40DCA0E26269}" sibTransId="{2EFE03D8-4687-4BDD-B31E-CEBB8A42FA80}"/>
    <dgm:cxn modelId="{EE524515-EF55-4C44-8B65-789175D311F1}" type="presOf" srcId="{ED8F156A-65DB-4438-9AD0-9AD44D0BA995}" destId="{F2DE0AD6-77A2-4E87-8D50-30210866F995}" srcOrd="0" destOrd="0" presId="urn:microsoft.com/office/officeart/2005/8/layout/orgChart1"/>
    <dgm:cxn modelId="{F7CD9619-6FE5-462A-BE0A-E7F61273511E}" type="presOf" srcId="{500EB3FB-2546-4E42-8AB3-91855C1056EE}" destId="{92D629D0-9ECA-420D-8697-858CF8B571C6}" srcOrd="1" destOrd="0" presId="urn:microsoft.com/office/officeart/2005/8/layout/orgChart1"/>
    <dgm:cxn modelId="{F7FC131A-5500-45DE-8629-EB39EBB3410C}" srcId="{1963591D-FE4F-4A8C-9904-A515EBF6A943}" destId="{500EB3FB-2546-4E42-8AB3-91855C1056EE}" srcOrd="0" destOrd="0" parTransId="{D92C1C8A-2F96-416D-B9F8-2DA9EAEDA39C}" sibTransId="{0C7303CB-CCA9-42A5-8687-D302EEA49CEE}"/>
    <dgm:cxn modelId="{8DDC2B1B-207D-4CAB-96C8-EC36D32620F1}" type="presOf" srcId="{8AFFB96C-7922-46B8-A83E-6C95A25BF166}" destId="{7141A7F9-3D89-49E6-8A47-D63C06D207E3}" srcOrd="0" destOrd="0" presId="urn:microsoft.com/office/officeart/2005/8/layout/orgChart1"/>
    <dgm:cxn modelId="{73AF951E-50AF-407E-91EE-620B6C96EC9E}" type="presOf" srcId="{DAF69251-13A0-4072-B59C-85699F98589E}" destId="{C7DF4A08-5999-41AE-9955-266061C4241C}" srcOrd="0" destOrd="0" presId="urn:microsoft.com/office/officeart/2005/8/layout/orgChart1"/>
    <dgm:cxn modelId="{F129781F-4BBC-4725-A7F6-A285AF57EAB0}" type="presOf" srcId="{76C44404-E400-4A27-88EF-49B22ADA30F4}" destId="{334071C2-A012-4E9B-877E-89AF06EC1EB2}" srcOrd="0" destOrd="0" presId="urn:microsoft.com/office/officeart/2005/8/layout/orgChart1"/>
    <dgm:cxn modelId="{F4139E20-1B2B-4420-A35F-316A7CA5E8D2}" type="presOf" srcId="{D8B33DBE-ACED-445F-B3F5-BFA56207503B}" destId="{B3B768BB-0BE1-4325-922B-32E854368BE5}" srcOrd="1" destOrd="0" presId="urn:microsoft.com/office/officeart/2005/8/layout/orgChart1"/>
    <dgm:cxn modelId="{AC215221-0E0D-4068-AC11-F08389D755AA}" type="presOf" srcId="{67B4ABC5-BDEA-4F00-B856-60DB9DB0D8A0}" destId="{6C4A4B3C-211D-4101-AA17-4F1051ED6D98}" srcOrd="0" destOrd="0" presId="urn:microsoft.com/office/officeart/2005/8/layout/orgChart1"/>
    <dgm:cxn modelId="{27E79923-7EF4-4667-B453-734C7B6DCBDB}" type="presOf" srcId="{F89E88A0-00CC-42F1-929E-B803A224E7AB}" destId="{8210F135-E1E0-4C29-BE36-4E7875B45DEB}" srcOrd="0" destOrd="0" presId="urn:microsoft.com/office/officeart/2005/8/layout/orgChart1"/>
    <dgm:cxn modelId="{5240B823-1AAC-4269-A790-8C3C68D48D9B}" srcId="{76C44404-E400-4A27-88EF-49B22ADA30F4}" destId="{D8B33DBE-ACED-445F-B3F5-BFA56207503B}" srcOrd="0" destOrd="0" parTransId="{AC00979E-A31D-4F7B-A680-A515B9AF040F}" sibTransId="{DCA30F14-7EF5-4238-8725-F1030F43EFBA}"/>
    <dgm:cxn modelId="{6371E727-12A5-4F12-B74F-D0BFAADBA416}" type="presOf" srcId="{3ED12E5A-11F7-4A66-AE04-85AFFE1DD624}" destId="{F863C822-5D15-41C2-BB03-5B82B28F5426}" srcOrd="0" destOrd="0" presId="urn:microsoft.com/office/officeart/2005/8/layout/orgChart1"/>
    <dgm:cxn modelId="{8E82FC29-6B15-407E-8813-6B635501C115}" type="presOf" srcId="{E0BC1557-FF7A-428C-8595-4FB780614CBF}" destId="{8EF91CB6-9641-4633-A680-96D4A6A20F50}" srcOrd="0" destOrd="0" presId="urn:microsoft.com/office/officeart/2005/8/layout/orgChart1"/>
    <dgm:cxn modelId="{16E0B32C-9EE5-487B-A699-AB8DB3159574}" type="presOf" srcId="{4AC424B5-D3B0-44EE-A4AE-1B1444C26F48}" destId="{C40CB586-F4BA-44F1-876A-8428FCB034FB}" srcOrd="1" destOrd="0" presId="urn:microsoft.com/office/officeart/2005/8/layout/orgChart1"/>
    <dgm:cxn modelId="{4A47222D-25CF-494E-9C2E-FF3167B9AD79}" srcId="{FC606E5C-FDAF-4422-9AB0-230BEDA4EDEB}" destId="{4AC424B5-D3B0-44EE-A4AE-1B1444C26F48}" srcOrd="0" destOrd="0" parTransId="{31CEB094-B9F2-4FF9-8714-A078B27586B2}" sibTransId="{F39DACE4-6F24-45DB-8463-E5196638976A}"/>
    <dgm:cxn modelId="{0BF23D32-2936-4BD9-8D4D-49D21731D75B}" srcId="{D619693D-A5F2-46AD-B2A6-B754F86B1EA7}" destId="{9A8893D1-C87C-45C7-AAB9-09BEF0F07E18}" srcOrd="2" destOrd="0" parTransId="{7A830DB6-E8AB-498A-BC91-763F99A5A2D8}" sibTransId="{97167D66-ADF8-42AC-9C96-2F6378910783}"/>
    <dgm:cxn modelId="{63A6AC34-20C8-4F93-B444-8CF93AECE020}" type="presOf" srcId="{AB8940F7-D16B-4DFA-B7FE-77702207ACE2}" destId="{F30C399A-8C18-4944-BB3A-63EEDF720F98}" srcOrd="0" destOrd="0" presId="urn:microsoft.com/office/officeart/2005/8/layout/orgChart1"/>
    <dgm:cxn modelId="{97220A35-AD87-4741-8C07-416BF03DBC9A}" type="presOf" srcId="{31CEB094-B9F2-4FF9-8714-A078B27586B2}" destId="{6EC5F750-5B49-4A92-ADF3-5D3244B7024E}" srcOrd="0" destOrd="0" presId="urn:microsoft.com/office/officeart/2005/8/layout/orgChart1"/>
    <dgm:cxn modelId="{B300A435-4142-45DB-A259-B49ACECE89A0}" type="presOf" srcId="{76C44404-E400-4A27-88EF-49B22ADA30F4}" destId="{1F10C3DE-1935-4274-855F-89387DF81DEA}" srcOrd="1" destOrd="0" presId="urn:microsoft.com/office/officeart/2005/8/layout/orgChart1"/>
    <dgm:cxn modelId="{B0EA5337-9F07-42B9-B476-90FF462F7E82}" type="presOf" srcId="{DAF69251-13A0-4072-B59C-85699F98589E}" destId="{8D7DDEEE-53AD-4926-9151-8B1DDE13A84B}" srcOrd="1" destOrd="0" presId="urn:microsoft.com/office/officeart/2005/8/layout/orgChart1"/>
    <dgm:cxn modelId="{7E2EC737-3910-4F80-9ACD-616C7970BC5E}" type="presOf" srcId="{EFA5B49C-8988-433D-AD22-1C7545BDE882}" destId="{5D64F3F8-3F1A-4DA4-8B21-9B8D0C5D1FEF}" srcOrd="0" destOrd="0" presId="urn:microsoft.com/office/officeart/2005/8/layout/orgChart1"/>
    <dgm:cxn modelId="{8E25AA3A-A09A-4C72-A8DC-08189D3B8162}" type="presOf" srcId="{AB8940F7-D16B-4DFA-B7FE-77702207ACE2}" destId="{4783300B-593C-421C-870B-481E50EDC9A3}" srcOrd="1" destOrd="0" presId="urn:microsoft.com/office/officeart/2005/8/layout/orgChart1"/>
    <dgm:cxn modelId="{C4B7FD3D-39F3-4654-B0B4-5E2FE6DCE2AE}" type="presOf" srcId="{7AA2C9F4-4221-4559-9D06-CBE813AA63DB}" destId="{8C62D61F-D6BA-4B4B-86C4-811B44DE8188}" srcOrd="1" destOrd="0" presId="urn:microsoft.com/office/officeart/2005/8/layout/orgChart1"/>
    <dgm:cxn modelId="{2BD2343F-F55C-4012-875F-B0BB587C98B2}" type="presOf" srcId="{E324EBC6-705E-4FD8-A420-38BA86CC97BB}" destId="{64C9A9D2-679B-4F0B-8697-762FBB96333B}" srcOrd="1" destOrd="0" presId="urn:microsoft.com/office/officeart/2005/8/layout/orgChart1"/>
    <dgm:cxn modelId="{0DDD613F-3AF9-41DF-8C55-CEE55D34E644}" type="presOf" srcId="{0CEE1EE2-2447-46D2-8395-BA70A90F6410}" destId="{54545A26-D316-4591-B6B6-2E7BD5C37DAD}" srcOrd="0" destOrd="0" presId="urn:microsoft.com/office/officeart/2005/8/layout/orgChart1"/>
    <dgm:cxn modelId="{7D70DE40-BD7A-463A-AB95-3872AF306027}" type="presOf" srcId="{9A139E04-7ABF-4669-A607-90BC63661173}" destId="{8AC27B95-DE91-4AEE-866C-B7AF076445DB}" srcOrd="0" destOrd="0" presId="urn:microsoft.com/office/officeart/2005/8/layout/orgChart1"/>
    <dgm:cxn modelId="{43CF694A-3CF3-4176-8501-34F4B41F2E1D}" type="presOf" srcId="{89844904-C4A2-40C4-A843-40DCA0E26269}" destId="{0AAAEAFB-96C7-49CB-BDE6-D0C3A7403A23}" srcOrd="0" destOrd="0" presId="urn:microsoft.com/office/officeart/2005/8/layout/orgChart1"/>
    <dgm:cxn modelId="{0F89E04C-6803-40F4-874A-FE7F82B99421}" srcId="{0CEE1EE2-2447-46D2-8395-BA70A90F6410}" destId="{1A019A0B-B123-4DF5-8E8A-E74CBBAB7CC0}" srcOrd="0" destOrd="0" parTransId="{BFC363CB-1C14-4A0B-B040-B259C669AA10}" sibTransId="{D9CC9CF6-7F25-415B-87BF-7889D549C68E}"/>
    <dgm:cxn modelId="{7415554E-77DC-4D7D-94A9-4A10F70F4626}" type="presOf" srcId="{2D183D86-9528-4BBB-92BB-4B44E7491B88}" destId="{2BEF1FCE-2FCA-4CF4-8F92-19BB067A26AF}" srcOrd="0" destOrd="0" presId="urn:microsoft.com/office/officeart/2005/8/layout/orgChart1"/>
    <dgm:cxn modelId="{67BA1058-E224-4A23-8FE2-50C42D71E41E}" srcId="{EFA5B49C-8988-433D-AD22-1C7545BDE882}" destId="{1963591D-FE4F-4A8C-9904-A515EBF6A943}" srcOrd="0" destOrd="0" parTransId="{9235A593-C0E5-4A0C-B63C-052B6E3D609B}" sibTransId="{89BA7A34-18EC-446F-A4C1-80307C30D0CE}"/>
    <dgm:cxn modelId="{0656C659-F30C-438C-92AF-319CBADC01C5}" type="presOf" srcId="{BFC363CB-1C14-4A0B-B040-B259C669AA10}" destId="{CB82152F-4212-4B96-B09F-4F440EEA6C65}" srcOrd="0" destOrd="0" presId="urn:microsoft.com/office/officeart/2005/8/layout/orgChart1"/>
    <dgm:cxn modelId="{2F9ED15A-98D6-43D6-96E1-B36C6A2B1F71}" type="presOf" srcId="{8A5E1040-60E8-4566-BFCA-A2501EDDEC23}" destId="{2B6F0F7E-9337-4486-889E-D293834EC4F1}" srcOrd="0" destOrd="0" presId="urn:microsoft.com/office/officeart/2005/8/layout/orgChart1"/>
    <dgm:cxn modelId="{6E7AB65F-5B57-4443-9ED7-0E40C16AB4E5}" type="presOf" srcId="{0CEE1EE2-2447-46D2-8395-BA70A90F6410}" destId="{FA0DF69B-A5F1-4AD3-A49C-34E66DB51DDA}" srcOrd="1" destOrd="0" presId="urn:microsoft.com/office/officeart/2005/8/layout/orgChart1"/>
    <dgm:cxn modelId="{6A21BC61-4436-4332-9FBC-0F273AFB059F}" type="presOf" srcId="{29B2C83E-57D0-42C0-A700-5FF101A1E2B9}" destId="{0EE0E5A8-D910-4501-9986-6DB94E757F8B}" srcOrd="1" destOrd="0" presId="urn:microsoft.com/office/officeart/2005/8/layout/orgChart1"/>
    <dgm:cxn modelId="{E3D27D63-8B6F-44F8-BBFB-DA4462CFD834}" type="presOf" srcId="{D619693D-A5F2-46AD-B2A6-B754F86B1EA7}" destId="{14057E82-F53D-41D7-8940-740420BC8612}" srcOrd="0" destOrd="0" presId="urn:microsoft.com/office/officeart/2005/8/layout/orgChart1"/>
    <dgm:cxn modelId="{137ABC64-C09A-4646-A9F6-E06A43D93C20}" type="presOf" srcId="{CE742F19-52B7-4444-B5E5-0299F449CE1C}" destId="{B7A01101-89A5-4945-B3CD-38219739FDAC}" srcOrd="1" destOrd="0" presId="urn:microsoft.com/office/officeart/2005/8/layout/orgChart1"/>
    <dgm:cxn modelId="{8230E764-76E9-4486-8E00-5AA3398B0952}" srcId="{E324EBC6-705E-4FD8-A420-38BA86CC97BB}" destId="{7AA2C9F4-4221-4559-9D06-CBE813AA63DB}" srcOrd="0" destOrd="0" parTransId="{DBA068BF-30E9-4742-A98F-7D1D1AE8CBDA}" sibTransId="{13A90436-0890-4926-8E0E-05F38B727150}"/>
    <dgm:cxn modelId="{006F2E67-B0DD-4BE0-906F-58C4871BEAE7}" srcId="{CE742F19-52B7-4444-B5E5-0299F449CE1C}" destId="{0CEE1EE2-2447-46D2-8395-BA70A90F6410}" srcOrd="0" destOrd="0" parTransId="{31F2E940-2773-45AD-8E24-444D01A74E03}" sibTransId="{8CE77ADB-367A-425F-9958-E291D0B6D68C}"/>
    <dgm:cxn modelId="{0498B569-B67B-4F6A-95FB-CFAB3D903158}" type="presOf" srcId="{844E6FA0-58B6-47C0-8DC0-CA03AA327A81}" destId="{220A884C-3DDF-40A1-98E3-7E30541FDFB0}" srcOrd="0" destOrd="0" presId="urn:microsoft.com/office/officeart/2005/8/layout/orgChart1"/>
    <dgm:cxn modelId="{D611826B-F210-4D7E-B8C3-96A7DD3C4B97}" srcId="{D619693D-A5F2-46AD-B2A6-B754F86B1EA7}" destId="{EFA5B49C-8988-433D-AD22-1C7545BDE882}" srcOrd="1" destOrd="0" parTransId="{55CB09CB-68A5-4C49-871E-BFE918082B29}" sibTransId="{C5FF9C48-035F-42AB-90F6-DFD64A9EB365}"/>
    <dgm:cxn modelId="{566B0E6D-9F71-4303-9F1C-479884C5C48A}" type="presOf" srcId="{E324EBC6-705E-4FD8-A420-38BA86CC97BB}" destId="{EAD9EC57-E24B-49AD-8320-EB900DC79AFF}" srcOrd="0" destOrd="0" presId="urn:microsoft.com/office/officeart/2005/8/layout/orgChart1"/>
    <dgm:cxn modelId="{41D3D36D-99FF-468A-ADE6-1AED106B9FEE}" type="presOf" srcId="{B3688BAE-63E8-4FF0-9893-887B0E875DDC}" destId="{81E805F0-C151-454B-BD26-08366FB01AE6}" srcOrd="1" destOrd="0" presId="urn:microsoft.com/office/officeart/2005/8/layout/orgChart1"/>
    <dgm:cxn modelId="{FE05C76F-D8DE-41CE-A009-E2FD00EA5E62}" type="presOf" srcId="{376EA295-B79B-474D-A80D-371543397429}" destId="{989FEF24-2888-40E5-90BD-0A7EFF09ED32}" srcOrd="0" destOrd="0" presId="urn:microsoft.com/office/officeart/2005/8/layout/orgChart1"/>
    <dgm:cxn modelId="{B0567C71-0BD9-4798-8E02-4F398B79BF34}" type="presOf" srcId="{4AC424B5-D3B0-44EE-A4AE-1B1444C26F48}" destId="{1C5DE8F9-37BA-4063-A411-2935CD94B4C2}" srcOrd="0" destOrd="0" presId="urn:microsoft.com/office/officeart/2005/8/layout/orgChart1"/>
    <dgm:cxn modelId="{9E0E3073-BDC6-4534-8A5A-27A379FF5061}" srcId="{1A019A0B-B123-4DF5-8E8A-E74CBBAB7CC0}" destId="{67CF11A4-5CE4-4DC7-898E-5773BD7C4597}" srcOrd="0" destOrd="0" parTransId="{D2F74E65-1EC8-410F-AA4A-115DB91D62A5}" sibTransId="{AE141093-E68D-4BB2-AC9C-CA5484278F8C}"/>
    <dgm:cxn modelId="{7D40D273-53C1-40F5-A096-163A5F204A99}" srcId="{B3688BAE-63E8-4FF0-9893-887B0E875DDC}" destId="{CE742F19-52B7-4444-B5E5-0299F449CE1C}" srcOrd="0" destOrd="0" parTransId="{770FC50A-D07E-46DD-9F77-7D5BE7A5A9F0}" sibTransId="{4A90EB4D-203F-4F3F-A6FC-2408B62026B8}"/>
    <dgm:cxn modelId="{1EC43D76-BEFF-48C4-A5A5-77574399802E}" srcId="{2FA75439-94C8-4547-BF06-06B82ADD52D6}" destId="{CB5BC1A7-9CAF-442E-98A8-915472A38BB0}" srcOrd="0" destOrd="0" parTransId="{B51FB5BE-A163-49F8-9889-1D8FDB6BBE3A}" sibTransId="{F953473D-5451-4E7C-A104-92ED8DB7A24A}"/>
    <dgm:cxn modelId="{4E057876-230F-4BC1-B3FC-F45C8CE72D5C}" type="presOf" srcId="{3D2BD914-316E-43F4-B366-0EB952D5FCE4}" destId="{42E062BD-A27F-4B6D-92FC-3317304A9C98}" srcOrd="0" destOrd="0" presId="urn:microsoft.com/office/officeart/2005/8/layout/orgChart1"/>
    <dgm:cxn modelId="{460C067A-8593-46A6-80B0-D5CD174A7995}" srcId="{9F444611-BE49-46F5-A2F5-E9D42948FFF2}" destId="{76C44404-E400-4A27-88EF-49B22ADA30F4}" srcOrd="0" destOrd="0" parTransId="{E0BC1557-FF7A-428C-8595-4FB780614CBF}" sibTransId="{17D9BFEA-BA65-4720-ADB0-A4F5997C8D69}"/>
    <dgm:cxn modelId="{5BFE397C-5543-4EE6-9DC4-BCFC1DBAF335}" srcId="{D619693D-A5F2-46AD-B2A6-B754F86B1EA7}" destId="{2FA75439-94C8-4547-BF06-06B82ADD52D6}" srcOrd="0" destOrd="0" parTransId="{2D183D86-9528-4BBB-92BB-4B44E7491B88}" sibTransId="{98C1F5D3-FFCA-4808-A738-0498610AD715}"/>
    <dgm:cxn modelId="{1894147D-824B-40E6-9446-C79881F87EC2}" type="presOf" srcId="{FC606E5C-FDAF-4422-9AB0-230BEDA4EDEB}" destId="{549371D7-7CC2-4DB2-8305-F97F1D1E0EA3}" srcOrd="1" destOrd="0" presId="urn:microsoft.com/office/officeart/2005/8/layout/orgChart1"/>
    <dgm:cxn modelId="{0FA88084-DCEF-4B46-90CB-F29B86413054}" srcId="{C02F658C-61F8-4C4D-8967-6234EA49F647}" destId="{B3688BAE-63E8-4FF0-9893-887B0E875DDC}" srcOrd="1" destOrd="0" parTransId="{F89E88A0-00CC-42F1-929E-B803A224E7AB}" sibTransId="{CF613B34-0F05-43C6-A9A3-3979C965186E}"/>
    <dgm:cxn modelId="{1AE48485-284C-41D6-8CF8-F406AA9CD7DD}" type="presOf" srcId="{1A019A0B-B123-4DF5-8E8A-E74CBBAB7CC0}" destId="{BDBD68D1-E011-4549-ABD5-EC5982148E50}" srcOrd="1" destOrd="0" presId="urn:microsoft.com/office/officeart/2005/8/layout/orgChart1"/>
    <dgm:cxn modelId="{91C4FC85-0DA8-48A4-B4E9-ADB8CA56D1A3}" type="presOf" srcId="{29B2C83E-57D0-42C0-A700-5FF101A1E2B9}" destId="{78A80354-A982-44CB-8039-7180E2CFA492}" srcOrd="0" destOrd="0" presId="urn:microsoft.com/office/officeart/2005/8/layout/orgChart1"/>
    <dgm:cxn modelId="{BC9C5486-9C27-4997-8A4E-E2C1B1AB5AA4}" type="presOf" srcId="{B3688BAE-63E8-4FF0-9893-887B0E875DDC}" destId="{E0D6EF92-E001-440E-9EAE-06A67EA4A988}" srcOrd="0" destOrd="0" presId="urn:microsoft.com/office/officeart/2005/8/layout/orgChart1"/>
    <dgm:cxn modelId="{480ACD87-7B14-4CA8-8380-B9C0C1BCBBF6}" type="presOf" srcId="{31FADF06-E96C-452E-8323-D310656265DE}" destId="{82BD3455-FAB7-46C7-8757-7633E9A6DA35}" srcOrd="0" destOrd="0" presId="urn:microsoft.com/office/officeart/2005/8/layout/orgChart1"/>
    <dgm:cxn modelId="{2E8E168D-EA61-419F-9767-F90E398EDB47}" type="presOf" srcId="{D619693D-A5F2-46AD-B2A6-B754F86B1EA7}" destId="{E6A306E9-35BB-4228-96B1-E757A6CF035C}" srcOrd="1" destOrd="0" presId="urn:microsoft.com/office/officeart/2005/8/layout/orgChart1"/>
    <dgm:cxn modelId="{579E358E-A3D2-4BE9-9D16-39DC180C274C}" type="presOf" srcId="{1A019A0B-B123-4DF5-8E8A-E74CBBAB7CC0}" destId="{5FC8A394-11AD-4C69-B50D-CF683FC06432}" srcOrd="0" destOrd="0" presId="urn:microsoft.com/office/officeart/2005/8/layout/orgChart1"/>
    <dgm:cxn modelId="{F819C58F-FB36-434D-BDD0-EFD9B20B7E82}" type="presOf" srcId="{1963591D-FE4F-4A8C-9904-A515EBF6A943}" destId="{38451EDA-47BF-4063-90E7-6810D30CBC0B}" srcOrd="0" destOrd="0" presId="urn:microsoft.com/office/officeart/2005/8/layout/orgChart1"/>
    <dgm:cxn modelId="{37909291-B29E-4C6C-BA21-9889369C3536}" srcId="{C02F658C-61F8-4C4D-8967-6234EA49F647}" destId="{29B2C83E-57D0-42C0-A700-5FF101A1E2B9}" srcOrd="2" destOrd="0" parTransId="{572411EE-4526-48F3-8856-4C9971271911}" sibTransId="{E05EF022-29BD-4F21-B276-0CC4088DF5CE}"/>
    <dgm:cxn modelId="{D7F42592-6BC9-4217-83F3-6DF96AF83251}" srcId="{D8B33DBE-ACED-445F-B3F5-BFA56207503B}" destId="{DAF69251-13A0-4072-B59C-85699F98589E}" srcOrd="0" destOrd="0" parTransId="{3ED12E5A-11F7-4A66-AE04-85AFFE1DD624}" sibTransId="{705C47F1-E617-4FA2-A363-4C88F1E8936E}"/>
    <dgm:cxn modelId="{65623192-6FBC-4480-B744-858BBC081C2B}" srcId="{500EB3FB-2546-4E42-8AB3-91855C1056EE}" destId="{FC606E5C-FDAF-4422-9AB0-230BEDA4EDEB}" srcOrd="0" destOrd="0" parTransId="{AFFE64C2-559C-47C5-BE4D-EF0976AE68E1}" sibTransId="{A9B7028D-E79C-4364-B528-6EB58A5B5151}"/>
    <dgm:cxn modelId="{212D6093-E5DE-4F7D-98F0-E561709D79D4}" type="presOf" srcId="{9F444611-BE49-46F5-A2F5-E9D42948FFF2}" destId="{26CBD8F8-F251-43C3-947E-1F051F7D8848}" srcOrd="1" destOrd="0" presId="urn:microsoft.com/office/officeart/2005/8/layout/orgChart1"/>
    <dgm:cxn modelId="{406BB497-6B3B-4023-BEFF-0E0732A4957A}" type="presOf" srcId="{572411EE-4526-48F3-8856-4C9971271911}" destId="{A627B5AE-DE0A-4784-8503-E314825B788E}" srcOrd="0" destOrd="0" presId="urn:microsoft.com/office/officeart/2005/8/layout/orgChart1"/>
    <dgm:cxn modelId="{B30C5F98-989F-403C-A772-6F731570A323}" type="presOf" srcId="{D2F74E65-1EC8-410F-AA4A-115DB91D62A5}" destId="{CDD4D837-A7AA-4FA9-9738-6F1E4DCA1B8C}" srcOrd="0" destOrd="0" presId="urn:microsoft.com/office/officeart/2005/8/layout/orgChart1"/>
    <dgm:cxn modelId="{0DAD449A-F6AB-4F7F-8351-FAE00D13784E}" type="presOf" srcId="{2FA75439-94C8-4547-BF06-06B82ADD52D6}" destId="{AAB0A6C6-BE06-4973-989D-B5D9D3F3CE6A}" srcOrd="0" destOrd="0" presId="urn:microsoft.com/office/officeart/2005/8/layout/orgChart1"/>
    <dgm:cxn modelId="{7A55C19D-3102-4F15-A384-00BEB2F1E499}" type="presOf" srcId="{ED8F156A-65DB-4438-9AD0-9AD44D0BA995}" destId="{0C86C8D6-F7A8-4DC5-A5CE-2070CD85FC97}" srcOrd="1" destOrd="0" presId="urn:microsoft.com/office/officeart/2005/8/layout/orgChart1"/>
    <dgm:cxn modelId="{98BB749E-8367-4463-AC64-D29D2F3D5EE6}" type="presOf" srcId="{BBCE76D1-02A8-4586-98A6-1D8524D3C2F5}" destId="{327C1644-0C4E-4C92-ADA1-45F0451E1CD4}" srcOrd="0" destOrd="0" presId="urn:microsoft.com/office/officeart/2005/8/layout/orgChart1"/>
    <dgm:cxn modelId="{F45153A4-9DB3-4C84-BB65-36FB988A6C90}" type="presOf" srcId="{B51FB5BE-A163-49F8-9889-1D8FDB6BBE3A}" destId="{F698A303-B698-46B4-B87C-8127C6696A29}" srcOrd="0" destOrd="0" presId="urn:microsoft.com/office/officeart/2005/8/layout/orgChart1"/>
    <dgm:cxn modelId="{2981B8AC-F9C6-4215-806C-2744513E6A13}" srcId="{C02F658C-61F8-4C4D-8967-6234EA49F647}" destId="{AB8940F7-D16B-4DFA-B7FE-77702207ACE2}" srcOrd="0" destOrd="0" parTransId="{132259BE-A267-4D69-B995-DF7FA9318F36}" sibTransId="{85594C61-FC54-44E6-9433-B5F8BC535D5F}"/>
    <dgm:cxn modelId="{1D38CEAE-DAEA-4563-86FD-3B19FACDBFD5}" type="presOf" srcId="{9A8893D1-C87C-45C7-AAB9-09BEF0F07E18}" destId="{55AE4D81-3414-4927-965F-7A2BA19313AB}" srcOrd="0" destOrd="0" presId="urn:microsoft.com/office/officeart/2005/8/layout/orgChart1"/>
    <dgm:cxn modelId="{26836CAF-B9BB-480B-B996-660A1C379CAA}" srcId="{B3688BAE-63E8-4FF0-9893-887B0E875DDC}" destId="{E324EBC6-705E-4FD8-A420-38BA86CC97BB}" srcOrd="1" destOrd="0" parTransId="{31FADF06-E96C-452E-8323-D310656265DE}" sibTransId="{243A6BD5-6DB6-4D6E-85DE-2742F2F591B5}"/>
    <dgm:cxn modelId="{78555EB0-0CC8-4166-A3E5-D385EED690D4}" type="presOf" srcId="{AFFE64C2-559C-47C5-BE4D-EF0976AE68E1}" destId="{E5C77A09-7768-4FC6-A394-D593F2622D73}" srcOrd="0" destOrd="0" presId="urn:microsoft.com/office/officeart/2005/8/layout/orgChart1"/>
    <dgm:cxn modelId="{3EEB41B1-25E2-4574-A28D-0FF6F36976F7}" type="presOf" srcId="{57CF8D28-6118-473B-90D0-35A059D21BF9}" destId="{87E231AD-61BB-4A61-BCD2-A49D056886EF}" srcOrd="0" destOrd="0" presId="urn:microsoft.com/office/officeart/2005/8/layout/orgChart1"/>
    <dgm:cxn modelId="{22F76ABC-D7CC-41E0-BCDD-3E6E01E3469A}" type="presOf" srcId="{8AFFB96C-7922-46B8-A83E-6C95A25BF166}" destId="{962535F1-7C1D-4BFB-A7A1-609C233F818A}" srcOrd="1" destOrd="0" presId="urn:microsoft.com/office/officeart/2005/8/layout/orgChart1"/>
    <dgm:cxn modelId="{EA060AC6-79D9-4293-8124-221F6E736BB0}" type="presOf" srcId="{C02F658C-61F8-4C4D-8967-6234EA49F647}" destId="{68A865EC-71CC-4329-AA84-7C045239DBB4}" srcOrd="1" destOrd="0" presId="urn:microsoft.com/office/officeart/2005/8/layout/orgChart1"/>
    <dgm:cxn modelId="{12EF75CD-ACD3-4DE9-AB43-7A502F8B8125}" type="presOf" srcId="{55CB09CB-68A5-4C49-871E-BFE918082B29}" destId="{B124FBA1-978B-45E3-94B7-DEC20E083C61}" srcOrd="0" destOrd="0" presId="urn:microsoft.com/office/officeart/2005/8/layout/orgChart1"/>
    <dgm:cxn modelId="{925DF2CF-C920-4EDD-B2DE-7660B6D5030D}" type="presOf" srcId="{7AA2C9F4-4221-4559-9D06-CBE813AA63DB}" destId="{9405C8B5-7220-422B-8FED-902B37C9C610}" srcOrd="0" destOrd="0" presId="urn:microsoft.com/office/officeart/2005/8/layout/orgChart1"/>
    <dgm:cxn modelId="{9CBB6ED0-9016-4B8A-B545-3A49AE2B99B9}" type="presOf" srcId="{AC00979E-A31D-4F7B-A680-A515B9AF040F}" destId="{D3DF952B-3862-411C-8926-2C5AB78C3171}" srcOrd="0" destOrd="0" presId="urn:microsoft.com/office/officeart/2005/8/layout/orgChart1"/>
    <dgm:cxn modelId="{8C6911D3-12AA-4F68-85C5-B3DA4849A200}" srcId="{844E6FA0-58B6-47C0-8DC0-CA03AA327A81}" destId="{C02F658C-61F8-4C4D-8967-6234EA49F647}" srcOrd="0" destOrd="0" parTransId="{7A9D969A-71DA-4C05-B5B9-85BB1C7097B1}" sibTransId="{10697C17-7DE6-4203-801E-583FDCDB5F5B}"/>
    <dgm:cxn modelId="{C8164CD4-CF67-4D91-B45C-5C0B56428A5B}" type="presOf" srcId="{3D2BD914-316E-43F4-B366-0EB952D5FCE4}" destId="{75CDB06A-9201-4F83-8A66-F8C16DA93E91}" srcOrd="1" destOrd="0" presId="urn:microsoft.com/office/officeart/2005/8/layout/orgChart1"/>
    <dgm:cxn modelId="{AB4CEBD4-DFE3-4CB0-A3FC-C8E9FBBA59DA}" type="presOf" srcId="{DBA068BF-30E9-4742-A98F-7D1D1AE8CBDA}" destId="{954C3D3C-DB60-4F9A-9C2C-90160A366C03}" srcOrd="0" destOrd="0" presId="urn:microsoft.com/office/officeart/2005/8/layout/orgChart1"/>
    <dgm:cxn modelId="{D3318DD9-C1D8-4F1B-A29A-12253EBC9AF6}" type="presOf" srcId="{9235A593-C0E5-4A0C-B63C-052B6E3D609B}" destId="{CB1C154C-043D-458A-965D-752B9A0D5A23}" srcOrd="0" destOrd="0" presId="urn:microsoft.com/office/officeart/2005/8/layout/orgChart1"/>
    <dgm:cxn modelId="{E253A0DE-5D25-44C2-800E-C162CAE64356}" srcId="{DAF69251-13A0-4072-B59C-85699F98589E}" destId="{ED8F156A-65DB-4438-9AD0-9AD44D0BA995}" srcOrd="0" destOrd="0" parTransId="{67B4ABC5-BDEA-4F00-B856-60DB9DB0D8A0}" sibTransId="{F94918E0-AF66-46A8-9ED7-73856C687F6D}"/>
    <dgm:cxn modelId="{D2515CE0-6F6B-4C6F-8E38-986A3532622D}" srcId="{BBCE76D1-02A8-4586-98A6-1D8524D3C2F5}" destId="{8AFFB96C-7922-46B8-A83E-6C95A25BF166}" srcOrd="0" destOrd="0" parTransId="{9A139E04-7ABF-4669-A607-90BC63661173}" sibTransId="{9345D941-0F4B-4F36-8706-4551E09ED38A}"/>
    <dgm:cxn modelId="{51C7ADE6-FDDB-4290-BE51-14FB31482629}" type="presOf" srcId="{67CF11A4-5CE4-4DC7-898E-5773BD7C4597}" destId="{9A18EEE9-D615-4D69-A874-63AA7BA97B50}" srcOrd="1" destOrd="0" presId="urn:microsoft.com/office/officeart/2005/8/layout/orgChart1"/>
    <dgm:cxn modelId="{BFEFF0E7-582C-4E83-B0A7-6567F1386324}" srcId="{29B2C83E-57D0-42C0-A700-5FF101A1E2B9}" destId="{D619693D-A5F2-46AD-B2A6-B754F86B1EA7}" srcOrd="0" destOrd="0" parTransId="{8BB888CF-B679-4D88-AA34-25ABF384C70C}" sibTransId="{0B85756B-1DFF-4C0A-BA6D-99F81CB3DB64}"/>
    <dgm:cxn modelId="{7B26C6E9-A118-49BB-859E-D4F50FFD2009}" type="presOf" srcId="{BBCE76D1-02A8-4586-98A6-1D8524D3C2F5}" destId="{4120DE1C-776F-44CC-8338-15DC59B13839}" srcOrd="1" destOrd="0" presId="urn:microsoft.com/office/officeart/2005/8/layout/orgChart1"/>
    <dgm:cxn modelId="{478FF8EA-D1CD-4397-9416-29962DEAD5D4}" type="presOf" srcId="{CB5BC1A7-9CAF-442E-98A8-915472A38BB0}" destId="{BDCD5F87-0144-40CB-8208-2DFF9B0FB943}" srcOrd="1" destOrd="0" presId="urn:microsoft.com/office/officeart/2005/8/layout/orgChart1"/>
    <dgm:cxn modelId="{396CEDEB-4222-48E8-9E82-6A94B394EDF5}" type="presOf" srcId="{500EB3FB-2546-4E42-8AB3-91855C1056EE}" destId="{A819E24E-EAC7-4333-B1F9-4DA57E3A2EDA}" srcOrd="0" destOrd="0" presId="urn:microsoft.com/office/officeart/2005/8/layout/orgChart1"/>
    <dgm:cxn modelId="{C09597EC-A2C2-427F-97FE-6FD33AD8BF6E}" type="presOf" srcId="{8A5E1040-60E8-4566-BFCA-A2501EDDEC23}" destId="{F7D36DDC-8BD5-460D-B146-253CE986E529}" srcOrd="1" destOrd="0" presId="urn:microsoft.com/office/officeart/2005/8/layout/orgChart1"/>
    <dgm:cxn modelId="{2DAB68ED-02FC-4F77-ACE6-C7994CAC826E}" type="presOf" srcId="{CE742F19-52B7-4444-B5E5-0299F449CE1C}" destId="{5CDF87EA-D88D-482A-8AD2-0D43FCE1A68C}" srcOrd="0" destOrd="0" presId="urn:microsoft.com/office/officeart/2005/8/layout/orgChart1"/>
    <dgm:cxn modelId="{155BD9F1-B83E-45EB-84E8-758667B87A43}" srcId="{9A8893D1-C87C-45C7-AAB9-09BEF0F07E18}" destId="{3D2BD914-316E-43F4-B366-0EB952D5FCE4}" srcOrd="0" destOrd="0" parTransId="{E18891AB-E6FD-4D29-B035-A21562784E1A}" sibTransId="{964EA4E1-CB99-4852-8E04-597861C79561}"/>
    <dgm:cxn modelId="{6D720BF5-7C40-4F4C-BAAF-44D21F36B7BA}" type="presOf" srcId="{31F2E940-2773-45AD-8E24-444D01A74E03}" destId="{3805D924-8796-492C-B541-347665174952}" srcOrd="0" destOrd="0" presId="urn:microsoft.com/office/officeart/2005/8/layout/orgChart1"/>
    <dgm:cxn modelId="{B1D0ADF5-9787-4058-B779-5394DBD00144}" type="presOf" srcId="{9F444611-BE49-46F5-A2F5-E9D42948FFF2}" destId="{8B55CD71-C669-4D6B-BDCF-4410979FB035}" srcOrd="0" destOrd="0" presId="urn:microsoft.com/office/officeart/2005/8/layout/orgChart1"/>
    <dgm:cxn modelId="{545DBDFD-74B3-4A9F-97E4-4E20C7C4C8C7}" type="presOf" srcId="{E18891AB-E6FD-4D29-B035-A21562784E1A}" destId="{32B77304-624F-434E-B35C-1CBAC2B169F3}" srcOrd="0" destOrd="0" presId="urn:microsoft.com/office/officeart/2005/8/layout/orgChart1"/>
    <dgm:cxn modelId="{5349CEFE-66BC-4C82-8FE6-BC2CCDE53335}" type="presOf" srcId="{2FA75439-94C8-4547-BF06-06B82ADD52D6}" destId="{AA58C7D5-656A-483A-BFE3-1CA8288221FC}" srcOrd="1" destOrd="0" presId="urn:microsoft.com/office/officeart/2005/8/layout/orgChart1"/>
    <dgm:cxn modelId="{5F20BDFF-9947-4577-B77F-815155171E11}" type="presOf" srcId="{1963591D-FE4F-4A8C-9904-A515EBF6A943}" destId="{BDC64E68-4686-4789-AC36-7997116C6BC9}" srcOrd="1" destOrd="0" presId="urn:microsoft.com/office/officeart/2005/8/layout/orgChart1"/>
    <dgm:cxn modelId="{2AA8FAFF-EFEE-4D74-9835-6E5CEAFAEBAE}" type="presOf" srcId="{CB5BC1A7-9CAF-442E-98A8-915472A38BB0}" destId="{51C798B6-18D5-47A6-A507-BCD31960B323}" srcOrd="0" destOrd="0" presId="urn:microsoft.com/office/officeart/2005/8/layout/orgChart1"/>
    <dgm:cxn modelId="{F808B43F-516B-4D46-B672-99D4DF280449}" type="presParOf" srcId="{220A884C-3DDF-40A1-98E3-7E30541FDFB0}" destId="{15780FC0-8520-400E-A7E9-1DC6A28A7814}" srcOrd="0" destOrd="0" presId="urn:microsoft.com/office/officeart/2005/8/layout/orgChart1"/>
    <dgm:cxn modelId="{A4EA33F0-4951-49EE-94D1-1BB9FB72C00C}" type="presParOf" srcId="{15780FC0-8520-400E-A7E9-1DC6A28A7814}" destId="{2AA2CAA9-6598-4D39-8AF3-10B66AB5356C}" srcOrd="0" destOrd="0" presId="urn:microsoft.com/office/officeart/2005/8/layout/orgChart1"/>
    <dgm:cxn modelId="{BBB45650-00B6-43F5-AB50-2DB59C351E04}" type="presParOf" srcId="{2AA2CAA9-6598-4D39-8AF3-10B66AB5356C}" destId="{D9F7E56B-D868-4161-B1A6-F21189593399}" srcOrd="0" destOrd="0" presId="urn:microsoft.com/office/officeart/2005/8/layout/orgChart1"/>
    <dgm:cxn modelId="{09FD4754-C58A-4E40-8092-00E6C9F4E08F}" type="presParOf" srcId="{2AA2CAA9-6598-4D39-8AF3-10B66AB5356C}" destId="{68A865EC-71CC-4329-AA84-7C045239DBB4}" srcOrd="1" destOrd="0" presId="urn:microsoft.com/office/officeart/2005/8/layout/orgChart1"/>
    <dgm:cxn modelId="{ECE9F9D5-388B-491F-BC12-D41DBCF347E2}" type="presParOf" srcId="{15780FC0-8520-400E-A7E9-1DC6A28A7814}" destId="{04C54618-6B22-4821-A402-5A2A5AF90FF0}" srcOrd="1" destOrd="0" presId="urn:microsoft.com/office/officeart/2005/8/layout/orgChart1"/>
    <dgm:cxn modelId="{88EC2E67-5174-4FE7-A773-E7796F9CAA90}" type="presParOf" srcId="{04C54618-6B22-4821-A402-5A2A5AF90FF0}" destId="{8210F135-E1E0-4C29-BE36-4E7875B45DEB}" srcOrd="0" destOrd="0" presId="urn:microsoft.com/office/officeart/2005/8/layout/orgChart1"/>
    <dgm:cxn modelId="{60EED256-7C99-4C68-B572-A7BF8C359E0D}" type="presParOf" srcId="{04C54618-6B22-4821-A402-5A2A5AF90FF0}" destId="{B70BF53B-E782-4924-8F84-8747A7A2414B}" srcOrd="1" destOrd="0" presId="urn:microsoft.com/office/officeart/2005/8/layout/orgChart1"/>
    <dgm:cxn modelId="{6BD18628-DF4B-4729-9E40-8A040580A53E}" type="presParOf" srcId="{B70BF53B-E782-4924-8F84-8747A7A2414B}" destId="{DF5A656D-A37A-49BD-B19C-29AB4800A120}" srcOrd="0" destOrd="0" presId="urn:microsoft.com/office/officeart/2005/8/layout/orgChart1"/>
    <dgm:cxn modelId="{E0D63492-ECF8-43EE-BB64-7529F8D50421}" type="presParOf" srcId="{DF5A656D-A37A-49BD-B19C-29AB4800A120}" destId="{E0D6EF92-E001-440E-9EAE-06A67EA4A988}" srcOrd="0" destOrd="0" presId="urn:microsoft.com/office/officeart/2005/8/layout/orgChart1"/>
    <dgm:cxn modelId="{942E388D-A62E-4568-819E-B0D3B1BFD385}" type="presParOf" srcId="{DF5A656D-A37A-49BD-B19C-29AB4800A120}" destId="{81E805F0-C151-454B-BD26-08366FB01AE6}" srcOrd="1" destOrd="0" presId="urn:microsoft.com/office/officeart/2005/8/layout/orgChart1"/>
    <dgm:cxn modelId="{89511301-4B10-4DA5-B636-AD4CA64EFAA9}" type="presParOf" srcId="{B70BF53B-E782-4924-8F84-8747A7A2414B}" destId="{136A9C32-77DA-4D86-9488-966D1FD6284A}" srcOrd="1" destOrd="0" presId="urn:microsoft.com/office/officeart/2005/8/layout/orgChart1"/>
    <dgm:cxn modelId="{F69DFC50-1423-4B97-9CFF-64603CE89AFE}" type="presParOf" srcId="{136A9C32-77DA-4D86-9488-966D1FD6284A}" destId="{6F203F6D-C8B1-4EB3-B41A-7AD1DBF4ECBA}" srcOrd="0" destOrd="0" presId="urn:microsoft.com/office/officeart/2005/8/layout/orgChart1"/>
    <dgm:cxn modelId="{843C3D1D-D0A1-49F2-848B-E8DD1E51BF4B}" type="presParOf" srcId="{136A9C32-77DA-4D86-9488-966D1FD6284A}" destId="{231CDC4B-6AA4-446A-AF08-E01A33122D08}" srcOrd="1" destOrd="0" presId="urn:microsoft.com/office/officeart/2005/8/layout/orgChart1"/>
    <dgm:cxn modelId="{E9996561-A845-4183-B8F3-496A9851F9FC}" type="presParOf" srcId="{231CDC4B-6AA4-446A-AF08-E01A33122D08}" destId="{EB841666-C98C-4292-8163-EDBC049184CD}" srcOrd="0" destOrd="0" presId="urn:microsoft.com/office/officeart/2005/8/layout/orgChart1"/>
    <dgm:cxn modelId="{B455916A-C05F-4A50-8982-53106E58D1D5}" type="presParOf" srcId="{EB841666-C98C-4292-8163-EDBC049184CD}" destId="{5CDF87EA-D88D-482A-8AD2-0D43FCE1A68C}" srcOrd="0" destOrd="0" presId="urn:microsoft.com/office/officeart/2005/8/layout/orgChart1"/>
    <dgm:cxn modelId="{898811A3-BB8C-4DFB-9D2D-D70BA1E71067}" type="presParOf" srcId="{EB841666-C98C-4292-8163-EDBC049184CD}" destId="{B7A01101-89A5-4945-B3CD-38219739FDAC}" srcOrd="1" destOrd="0" presId="urn:microsoft.com/office/officeart/2005/8/layout/orgChart1"/>
    <dgm:cxn modelId="{C83E0503-2C38-4860-BD27-2CD3976ABA42}" type="presParOf" srcId="{231CDC4B-6AA4-446A-AF08-E01A33122D08}" destId="{E5435522-BAA8-4B35-AD57-571D7F4F2BBA}" srcOrd="1" destOrd="0" presId="urn:microsoft.com/office/officeart/2005/8/layout/orgChart1"/>
    <dgm:cxn modelId="{46096D9E-70F7-4524-9B6F-AA0915D9AC0C}" type="presParOf" srcId="{E5435522-BAA8-4B35-AD57-571D7F4F2BBA}" destId="{3805D924-8796-492C-B541-347665174952}" srcOrd="0" destOrd="0" presId="urn:microsoft.com/office/officeart/2005/8/layout/orgChart1"/>
    <dgm:cxn modelId="{6E8E32B5-AF02-4A23-BAB0-958E34D5A551}" type="presParOf" srcId="{E5435522-BAA8-4B35-AD57-571D7F4F2BBA}" destId="{C25F1315-4866-4AC1-9D53-8AE71FA3F0AD}" srcOrd="1" destOrd="0" presId="urn:microsoft.com/office/officeart/2005/8/layout/orgChart1"/>
    <dgm:cxn modelId="{810DE9EB-A2A5-43BA-86C7-E60CE1C0EA39}" type="presParOf" srcId="{C25F1315-4866-4AC1-9D53-8AE71FA3F0AD}" destId="{74030EF4-4ED6-47CB-9E98-408EC5E348E9}" srcOrd="0" destOrd="0" presId="urn:microsoft.com/office/officeart/2005/8/layout/orgChart1"/>
    <dgm:cxn modelId="{1131B258-C1B7-4695-8065-59392C84C334}" type="presParOf" srcId="{74030EF4-4ED6-47CB-9E98-408EC5E348E9}" destId="{54545A26-D316-4591-B6B6-2E7BD5C37DAD}" srcOrd="0" destOrd="0" presId="urn:microsoft.com/office/officeart/2005/8/layout/orgChart1"/>
    <dgm:cxn modelId="{EB7E6CFB-EDA7-44F0-B39B-985244DBC02E}" type="presParOf" srcId="{74030EF4-4ED6-47CB-9E98-408EC5E348E9}" destId="{FA0DF69B-A5F1-4AD3-A49C-34E66DB51DDA}" srcOrd="1" destOrd="0" presId="urn:microsoft.com/office/officeart/2005/8/layout/orgChart1"/>
    <dgm:cxn modelId="{610CF6E0-EF92-4850-9EBA-2BDB58AA5366}" type="presParOf" srcId="{C25F1315-4866-4AC1-9D53-8AE71FA3F0AD}" destId="{01853FFF-8C6F-44AF-9F40-909CEA04E8E7}" srcOrd="1" destOrd="0" presId="urn:microsoft.com/office/officeart/2005/8/layout/orgChart1"/>
    <dgm:cxn modelId="{C3843327-5270-4304-A563-834B7B7915CC}" type="presParOf" srcId="{01853FFF-8C6F-44AF-9F40-909CEA04E8E7}" destId="{CB82152F-4212-4B96-B09F-4F440EEA6C65}" srcOrd="0" destOrd="0" presId="urn:microsoft.com/office/officeart/2005/8/layout/orgChart1"/>
    <dgm:cxn modelId="{4AC0A7E9-1E80-4AD4-B4AF-DDF9E7EC8E01}" type="presParOf" srcId="{01853FFF-8C6F-44AF-9F40-909CEA04E8E7}" destId="{F86DBE20-8C0C-4AA4-96FC-F6868A2C8059}" srcOrd="1" destOrd="0" presId="urn:microsoft.com/office/officeart/2005/8/layout/orgChart1"/>
    <dgm:cxn modelId="{99EED5E5-0B3C-47B3-9E71-89E43137763B}" type="presParOf" srcId="{F86DBE20-8C0C-4AA4-96FC-F6868A2C8059}" destId="{F8288A0E-960D-48A2-BAE0-065840553359}" srcOrd="0" destOrd="0" presId="urn:microsoft.com/office/officeart/2005/8/layout/orgChart1"/>
    <dgm:cxn modelId="{20271244-2996-4BCA-A391-C08460D01A10}" type="presParOf" srcId="{F8288A0E-960D-48A2-BAE0-065840553359}" destId="{5FC8A394-11AD-4C69-B50D-CF683FC06432}" srcOrd="0" destOrd="0" presId="urn:microsoft.com/office/officeart/2005/8/layout/orgChart1"/>
    <dgm:cxn modelId="{DFDF211D-95D0-4670-83B1-E1BD01B10AFB}" type="presParOf" srcId="{F8288A0E-960D-48A2-BAE0-065840553359}" destId="{BDBD68D1-E011-4549-ABD5-EC5982148E50}" srcOrd="1" destOrd="0" presId="urn:microsoft.com/office/officeart/2005/8/layout/orgChart1"/>
    <dgm:cxn modelId="{758ED02A-5D99-4D8C-8996-9F38E5C7BFBE}" type="presParOf" srcId="{F86DBE20-8C0C-4AA4-96FC-F6868A2C8059}" destId="{54770A4F-9FEE-4AA2-A9EE-8014439638A9}" srcOrd="1" destOrd="0" presId="urn:microsoft.com/office/officeart/2005/8/layout/orgChart1"/>
    <dgm:cxn modelId="{3E5C91A2-FD61-4561-96E3-7D948958F673}" type="presParOf" srcId="{54770A4F-9FEE-4AA2-A9EE-8014439638A9}" destId="{CDD4D837-A7AA-4FA9-9738-6F1E4DCA1B8C}" srcOrd="0" destOrd="0" presId="urn:microsoft.com/office/officeart/2005/8/layout/orgChart1"/>
    <dgm:cxn modelId="{145F7C30-8AE7-4CD6-ADA3-CFABD8D3F733}" type="presParOf" srcId="{54770A4F-9FEE-4AA2-A9EE-8014439638A9}" destId="{ABBE4BEA-14CE-4013-8F6F-2B3B71166C5F}" srcOrd="1" destOrd="0" presId="urn:microsoft.com/office/officeart/2005/8/layout/orgChart1"/>
    <dgm:cxn modelId="{686CE14D-6E86-404D-B40F-9B1292270128}" type="presParOf" srcId="{ABBE4BEA-14CE-4013-8F6F-2B3B71166C5F}" destId="{749D988E-2AA4-44BC-B8F6-A0C69C10AD33}" srcOrd="0" destOrd="0" presId="urn:microsoft.com/office/officeart/2005/8/layout/orgChart1"/>
    <dgm:cxn modelId="{985A2483-1582-4199-A5C8-6097DAFDA5CE}" type="presParOf" srcId="{749D988E-2AA4-44BC-B8F6-A0C69C10AD33}" destId="{AE8BADA7-6942-478A-8FE4-D6F69F7A38B9}" srcOrd="0" destOrd="0" presId="urn:microsoft.com/office/officeart/2005/8/layout/orgChart1"/>
    <dgm:cxn modelId="{9A4480F8-BEA2-4752-BDB1-AA0D81429586}" type="presParOf" srcId="{749D988E-2AA4-44BC-B8F6-A0C69C10AD33}" destId="{9A18EEE9-D615-4D69-A874-63AA7BA97B50}" srcOrd="1" destOrd="0" presId="urn:microsoft.com/office/officeart/2005/8/layout/orgChart1"/>
    <dgm:cxn modelId="{52720EB6-613A-4079-9A3C-49E8A8E30AC5}" type="presParOf" srcId="{ABBE4BEA-14CE-4013-8F6F-2B3B71166C5F}" destId="{FA776580-0C3B-4AD3-9BFA-022A93C16036}" srcOrd="1" destOrd="0" presId="urn:microsoft.com/office/officeart/2005/8/layout/orgChart1"/>
    <dgm:cxn modelId="{62EC0826-9626-4C44-B818-C9309DE5AD38}" type="presParOf" srcId="{ABBE4BEA-14CE-4013-8F6F-2B3B71166C5F}" destId="{EAAB45BB-DD71-406E-A18F-0EB731AD421A}" srcOrd="2" destOrd="0" presId="urn:microsoft.com/office/officeart/2005/8/layout/orgChart1"/>
    <dgm:cxn modelId="{2739FF21-7BEB-4D23-A6CD-CCE02E1F1F1C}" type="presParOf" srcId="{F86DBE20-8C0C-4AA4-96FC-F6868A2C8059}" destId="{9C1A4CD6-AB7A-4707-B7C0-7C579AA63FBC}" srcOrd="2" destOrd="0" presId="urn:microsoft.com/office/officeart/2005/8/layout/orgChart1"/>
    <dgm:cxn modelId="{53946136-467F-495E-B5E5-3C60D061E6AE}" type="presParOf" srcId="{C25F1315-4866-4AC1-9D53-8AE71FA3F0AD}" destId="{695E4C11-F628-4065-BD2D-726BE3684766}" srcOrd="2" destOrd="0" presId="urn:microsoft.com/office/officeart/2005/8/layout/orgChart1"/>
    <dgm:cxn modelId="{C9C2872B-EFA6-4CC4-A31B-B5DDC995D133}" type="presParOf" srcId="{231CDC4B-6AA4-446A-AF08-E01A33122D08}" destId="{F59CCF58-8821-4909-933D-132586022E58}" srcOrd="2" destOrd="0" presId="urn:microsoft.com/office/officeart/2005/8/layout/orgChart1"/>
    <dgm:cxn modelId="{EF1DBE8B-08F1-42ED-8345-D2F2AC06B41C}" type="presParOf" srcId="{136A9C32-77DA-4D86-9488-966D1FD6284A}" destId="{82BD3455-FAB7-46C7-8757-7633E9A6DA35}" srcOrd="2" destOrd="0" presId="urn:microsoft.com/office/officeart/2005/8/layout/orgChart1"/>
    <dgm:cxn modelId="{FC156FC0-9F24-4C4D-8B1B-79DCF90DE576}" type="presParOf" srcId="{136A9C32-77DA-4D86-9488-966D1FD6284A}" destId="{91AAC74D-5D1F-4363-A0F0-5C5E8DFA5BA8}" srcOrd="3" destOrd="0" presId="urn:microsoft.com/office/officeart/2005/8/layout/orgChart1"/>
    <dgm:cxn modelId="{4D3D5443-DF0F-4DED-B956-884578C2D5D6}" type="presParOf" srcId="{91AAC74D-5D1F-4363-A0F0-5C5E8DFA5BA8}" destId="{37A879F3-7226-4F18-84FB-7A9BA8B8BF7A}" srcOrd="0" destOrd="0" presId="urn:microsoft.com/office/officeart/2005/8/layout/orgChart1"/>
    <dgm:cxn modelId="{1BBAEE1B-0ACE-4805-916A-AEE30ED201F3}" type="presParOf" srcId="{37A879F3-7226-4F18-84FB-7A9BA8B8BF7A}" destId="{EAD9EC57-E24B-49AD-8320-EB900DC79AFF}" srcOrd="0" destOrd="0" presId="urn:microsoft.com/office/officeart/2005/8/layout/orgChart1"/>
    <dgm:cxn modelId="{7BFCF64F-4A5A-4020-9BF4-B81501CBECA2}" type="presParOf" srcId="{37A879F3-7226-4F18-84FB-7A9BA8B8BF7A}" destId="{64C9A9D2-679B-4F0B-8697-762FBB96333B}" srcOrd="1" destOrd="0" presId="urn:microsoft.com/office/officeart/2005/8/layout/orgChart1"/>
    <dgm:cxn modelId="{67AD796B-9842-490A-944E-40F472D4AB64}" type="presParOf" srcId="{91AAC74D-5D1F-4363-A0F0-5C5E8DFA5BA8}" destId="{984C5755-2D86-481E-A91C-8C93C35FE931}" srcOrd="1" destOrd="0" presId="urn:microsoft.com/office/officeart/2005/8/layout/orgChart1"/>
    <dgm:cxn modelId="{BA232D4A-1948-4A38-84C0-553373A29486}" type="presParOf" srcId="{984C5755-2D86-481E-A91C-8C93C35FE931}" destId="{954C3D3C-DB60-4F9A-9C2C-90160A366C03}" srcOrd="0" destOrd="0" presId="urn:microsoft.com/office/officeart/2005/8/layout/orgChart1"/>
    <dgm:cxn modelId="{FD0103B8-FD62-4E76-BB94-A1F43ED4F498}" type="presParOf" srcId="{984C5755-2D86-481E-A91C-8C93C35FE931}" destId="{F267F1AF-4A71-4983-B8A6-41A380AEC946}" srcOrd="1" destOrd="0" presId="urn:microsoft.com/office/officeart/2005/8/layout/orgChart1"/>
    <dgm:cxn modelId="{AF721A6D-A9EA-4255-B4E5-6BCADB8ECB7F}" type="presParOf" srcId="{F267F1AF-4A71-4983-B8A6-41A380AEC946}" destId="{C2F142E3-5EAC-431A-87C1-E7DA8AF15D58}" srcOrd="0" destOrd="0" presId="urn:microsoft.com/office/officeart/2005/8/layout/orgChart1"/>
    <dgm:cxn modelId="{569057DA-0ADC-4658-AFD4-DAB59B254737}" type="presParOf" srcId="{C2F142E3-5EAC-431A-87C1-E7DA8AF15D58}" destId="{9405C8B5-7220-422B-8FED-902B37C9C610}" srcOrd="0" destOrd="0" presId="urn:microsoft.com/office/officeart/2005/8/layout/orgChart1"/>
    <dgm:cxn modelId="{20847FA4-4301-4A52-B0F5-61914F85C832}" type="presParOf" srcId="{C2F142E3-5EAC-431A-87C1-E7DA8AF15D58}" destId="{8C62D61F-D6BA-4B4B-86C4-811B44DE8188}" srcOrd="1" destOrd="0" presId="urn:microsoft.com/office/officeart/2005/8/layout/orgChart1"/>
    <dgm:cxn modelId="{6D658786-32E2-4D2E-8115-E4C5F3815190}" type="presParOf" srcId="{F267F1AF-4A71-4983-B8A6-41A380AEC946}" destId="{D2EB4E0E-6CB5-496F-A9EF-C79FC6C408A2}" srcOrd="1" destOrd="0" presId="urn:microsoft.com/office/officeart/2005/8/layout/orgChart1"/>
    <dgm:cxn modelId="{1C01B381-D2BD-4123-A4CE-CFBC0AA639DE}" type="presParOf" srcId="{D2EB4E0E-6CB5-496F-A9EF-C79FC6C408A2}" destId="{0AAAEAFB-96C7-49CB-BDE6-D0C3A7403A23}" srcOrd="0" destOrd="0" presId="urn:microsoft.com/office/officeart/2005/8/layout/orgChart1"/>
    <dgm:cxn modelId="{AAA76CB3-5735-483D-BDAE-EB28A1839465}" type="presParOf" srcId="{D2EB4E0E-6CB5-496F-A9EF-C79FC6C408A2}" destId="{93BE3BE6-5BE3-415E-B11C-1CC196EE1B19}" srcOrd="1" destOrd="0" presId="urn:microsoft.com/office/officeart/2005/8/layout/orgChart1"/>
    <dgm:cxn modelId="{DEA8AC93-2F0E-498D-B5B7-126422028048}" type="presParOf" srcId="{93BE3BE6-5BE3-415E-B11C-1CC196EE1B19}" destId="{99ED698F-63FB-4FA2-A3DF-1FD6489CA4AF}" srcOrd="0" destOrd="0" presId="urn:microsoft.com/office/officeart/2005/8/layout/orgChart1"/>
    <dgm:cxn modelId="{1A4FB45F-F964-47AF-9346-8A6DD2C60CEE}" type="presParOf" srcId="{99ED698F-63FB-4FA2-A3DF-1FD6489CA4AF}" destId="{2B6F0F7E-9337-4486-889E-D293834EC4F1}" srcOrd="0" destOrd="0" presId="urn:microsoft.com/office/officeart/2005/8/layout/orgChart1"/>
    <dgm:cxn modelId="{BA252585-5DFB-4245-9C14-FA30DC89967A}" type="presParOf" srcId="{99ED698F-63FB-4FA2-A3DF-1FD6489CA4AF}" destId="{F7D36DDC-8BD5-460D-B146-253CE986E529}" srcOrd="1" destOrd="0" presId="urn:microsoft.com/office/officeart/2005/8/layout/orgChart1"/>
    <dgm:cxn modelId="{BCE5B542-C72A-4EC0-A2EC-4070CC0BE75A}" type="presParOf" srcId="{93BE3BE6-5BE3-415E-B11C-1CC196EE1B19}" destId="{6998B871-9BDC-4C76-8674-404067E2A774}" srcOrd="1" destOrd="0" presId="urn:microsoft.com/office/officeart/2005/8/layout/orgChart1"/>
    <dgm:cxn modelId="{AF4FEC5D-61A1-484B-9321-6C32397D2FCC}" type="presParOf" srcId="{6998B871-9BDC-4C76-8674-404067E2A774}" destId="{989FEF24-2888-40E5-90BD-0A7EFF09ED32}" srcOrd="0" destOrd="0" presId="urn:microsoft.com/office/officeart/2005/8/layout/orgChart1"/>
    <dgm:cxn modelId="{686D7030-7417-41B3-BBB6-335C9492EC3F}" type="presParOf" srcId="{6998B871-9BDC-4C76-8674-404067E2A774}" destId="{73D0EA51-8D28-416C-90DB-95E03DE98282}" srcOrd="1" destOrd="0" presId="urn:microsoft.com/office/officeart/2005/8/layout/orgChart1"/>
    <dgm:cxn modelId="{47F904A0-4FF1-4032-ABBF-B0A3312B145A}" type="presParOf" srcId="{73D0EA51-8D28-416C-90DB-95E03DE98282}" destId="{11EC4E64-E50A-484F-A089-E7BE76A1F8E0}" srcOrd="0" destOrd="0" presId="urn:microsoft.com/office/officeart/2005/8/layout/orgChart1"/>
    <dgm:cxn modelId="{884D50D9-DAB1-434F-B89E-2A02AAEAFAC1}" type="presParOf" srcId="{11EC4E64-E50A-484F-A089-E7BE76A1F8E0}" destId="{8B55CD71-C669-4D6B-BDCF-4410979FB035}" srcOrd="0" destOrd="0" presId="urn:microsoft.com/office/officeart/2005/8/layout/orgChart1"/>
    <dgm:cxn modelId="{D4CC81DA-A38C-4513-B144-51D9CE3ADB64}" type="presParOf" srcId="{11EC4E64-E50A-484F-A089-E7BE76A1F8E0}" destId="{26CBD8F8-F251-43C3-947E-1F051F7D8848}" srcOrd="1" destOrd="0" presId="urn:microsoft.com/office/officeart/2005/8/layout/orgChart1"/>
    <dgm:cxn modelId="{D267B2F7-A268-4768-B618-FC04200AB7C5}" type="presParOf" srcId="{73D0EA51-8D28-416C-90DB-95E03DE98282}" destId="{A82A3E49-A69A-4941-BC85-7C8C22AB32D2}" srcOrd="1" destOrd="0" presId="urn:microsoft.com/office/officeart/2005/8/layout/orgChart1"/>
    <dgm:cxn modelId="{9B0A8B4D-DDED-46A0-B28C-4C4B1D55EA54}" type="presParOf" srcId="{A82A3E49-A69A-4941-BC85-7C8C22AB32D2}" destId="{8EF91CB6-9641-4633-A680-96D4A6A20F50}" srcOrd="0" destOrd="0" presId="urn:microsoft.com/office/officeart/2005/8/layout/orgChart1"/>
    <dgm:cxn modelId="{60C98FB5-E430-4013-8792-78749933D983}" type="presParOf" srcId="{A82A3E49-A69A-4941-BC85-7C8C22AB32D2}" destId="{687D296A-3C94-46E1-9886-010B2C48002A}" srcOrd="1" destOrd="0" presId="urn:microsoft.com/office/officeart/2005/8/layout/orgChart1"/>
    <dgm:cxn modelId="{FF15538D-57C6-4766-9548-EF6C61EAED16}" type="presParOf" srcId="{687D296A-3C94-46E1-9886-010B2C48002A}" destId="{D0A468CA-1BC6-4398-ABB9-5AFEC64270B2}" srcOrd="0" destOrd="0" presId="urn:microsoft.com/office/officeart/2005/8/layout/orgChart1"/>
    <dgm:cxn modelId="{4F47A8A3-4F80-4FDE-BA66-1F8278054079}" type="presParOf" srcId="{D0A468CA-1BC6-4398-ABB9-5AFEC64270B2}" destId="{334071C2-A012-4E9B-877E-89AF06EC1EB2}" srcOrd="0" destOrd="0" presId="urn:microsoft.com/office/officeart/2005/8/layout/orgChart1"/>
    <dgm:cxn modelId="{05984AA7-FA2C-4DC8-B04F-27A6D18B5F3C}" type="presParOf" srcId="{D0A468CA-1BC6-4398-ABB9-5AFEC64270B2}" destId="{1F10C3DE-1935-4274-855F-89387DF81DEA}" srcOrd="1" destOrd="0" presId="urn:microsoft.com/office/officeart/2005/8/layout/orgChart1"/>
    <dgm:cxn modelId="{1CDD7E28-B1BC-4DA4-B441-2725516AD101}" type="presParOf" srcId="{687D296A-3C94-46E1-9886-010B2C48002A}" destId="{2B9C1070-1508-47EE-8A2D-0C6C1C869A17}" srcOrd="1" destOrd="0" presId="urn:microsoft.com/office/officeart/2005/8/layout/orgChart1"/>
    <dgm:cxn modelId="{62B99751-8A6A-4F49-91C5-4A6953E7C41D}" type="presParOf" srcId="{2B9C1070-1508-47EE-8A2D-0C6C1C869A17}" destId="{D3DF952B-3862-411C-8926-2C5AB78C3171}" srcOrd="0" destOrd="0" presId="urn:microsoft.com/office/officeart/2005/8/layout/orgChart1"/>
    <dgm:cxn modelId="{570ED3D5-C778-4DB8-9A61-16F2D99F8798}" type="presParOf" srcId="{2B9C1070-1508-47EE-8A2D-0C6C1C869A17}" destId="{A9B3B1F6-6F9A-4D96-B7F6-CC2D24E73163}" srcOrd="1" destOrd="0" presId="urn:microsoft.com/office/officeart/2005/8/layout/orgChart1"/>
    <dgm:cxn modelId="{1026D936-B972-46FF-8767-87900C1FD19E}" type="presParOf" srcId="{A9B3B1F6-6F9A-4D96-B7F6-CC2D24E73163}" destId="{E485FC06-6613-474E-86BA-30D8ED9A5331}" srcOrd="0" destOrd="0" presId="urn:microsoft.com/office/officeart/2005/8/layout/orgChart1"/>
    <dgm:cxn modelId="{77B705F7-AF45-48A0-8FF1-C0A0E9FF7D84}" type="presParOf" srcId="{E485FC06-6613-474E-86BA-30D8ED9A5331}" destId="{38641F62-061C-4882-944A-3F1DDC958E69}" srcOrd="0" destOrd="0" presId="urn:microsoft.com/office/officeart/2005/8/layout/orgChart1"/>
    <dgm:cxn modelId="{CDC862F6-D247-4AE0-96B0-384BFAE6D403}" type="presParOf" srcId="{E485FC06-6613-474E-86BA-30D8ED9A5331}" destId="{B3B768BB-0BE1-4325-922B-32E854368BE5}" srcOrd="1" destOrd="0" presId="urn:microsoft.com/office/officeart/2005/8/layout/orgChart1"/>
    <dgm:cxn modelId="{D3A581CD-9A4B-4725-86FD-2D3788239CC7}" type="presParOf" srcId="{A9B3B1F6-6F9A-4D96-B7F6-CC2D24E73163}" destId="{15582843-20CF-4572-A8BB-7F528116E0BB}" srcOrd="1" destOrd="0" presId="urn:microsoft.com/office/officeart/2005/8/layout/orgChart1"/>
    <dgm:cxn modelId="{78B92950-5D07-4F90-99A3-62DF89331562}" type="presParOf" srcId="{15582843-20CF-4572-A8BB-7F528116E0BB}" destId="{F863C822-5D15-41C2-BB03-5B82B28F5426}" srcOrd="0" destOrd="0" presId="urn:microsoft.com/office/officeart/2005/8/layout/orgChart1"/>
    <dgm:cxn modelId="{A292C7E2-BE7A-4A0B-8ECE-33F7902E4D41}" type="presParOf" srcId="{15582843-20CF-4572-A8BB-7F528116E0BB}" destId="{8D8CF07B-FDCE-4A91-8CCA-5DA783E103A4}" srcOrd="1" destOrd="0" presId="urn:microsoft.com/office/officeart/2005/8/layout/orgChart1"/>
    <dgm:cxn modelId="{7530109D-5F9D-4F8C-A886-1D834AA0D2F9}" type="presParOf" srcId="{8D8CF07B-FDCE-4A91-8CCA-5DA783E103A4}" destId="{C8E06476-23DD-4A74-A8C1-B8695ED50FD6}" srcOrd="0" destOrd="0" presId="urn:microsoft.com/office/officeart/2005/8/layout/orgChart1"/>
    <dgm:cxn modelId="{848C746B-6C68-46A8-A5D6-2DF7ECA4B30E}" type="presParOf" srcId="{C8E06476-23DD-4A74-A8C1-B8695ED50FD6}" destId="{C7DF4A08-5999-41AE-9955-266061C4241C}" srcOrd="0" destOrd="0" presId="urn:microsoft.com/office/officeart/2005/8/layout/orgChart1"/>
    <dgm:cxn modelId="{184358E7-654F-4316-B391-87B53421D959}" type="presParOf" srcId="{C8E06476-23DD-4A74-A8C1-B8695ED50FD6}" destId="{8D7DDEEE-53AD-4926-9151-8B1DDE13A84B}" srcOrd="1" destOrd="0" presId="urn:microsoft.com/office/officeart/2005/8/layout/orgChart1"/>
    <dgm:cxn modelId="{575208D6-ED81-490A-BCD1-E4400798FC7E}" type="presParOf" srcId="{8D8CF07B-FDCE-4A91-8CCA-5DA783E103A4}" destId="{D99E14A9-6B14-4FB9-9B18-8D4799EF5BB3}" srcOrd="1" destOrd="0" presId="urn:microsoft.com/office/officeart/2005/8/layout/orgChart1"/>
    <dgm:cxn modelId="{DCE35C8A-86A4-4964-8E28-3253E782AB7C}" type="presParOf" srcId="{D99E14A9-6B14-4FB9-9B18-8D4799EF5BB3}" destId="{6C4A4B3C-211D-4101-AA17-4F1051ED6D98}" srcOrd="0" destOrd="0" presId="urn:microsoft.com/office/officeart/2005/8/layout/orgChart1"/>
    <dgm:cxn modelId="{53FEB454-DEEA-4A8F-8C2F-ED08F76AB774}" type="presParOf" srcId="{D99E14A9-6B14-4FB9-9B18-8D4799EF5BB3}" destId="{256F517A-373B-447E-ABD2-3BEA7FB3390C}" srcOrd="1" destOrd="0" presId="urn:microsoft.com/office/officeart/2005/8/layout/orgChart1"/>
    <dgm:cxn modelId="{2EB82432-7E0B-4DCF-8C2A-7E393ED31869}" type="presParOf" srcId="{256F517A-373B-447E-ABD2-3BEA7FB3390C}" destId="{37B4FEC8-D861-406F-937D-8AFBBCF849A9}" srcOrd="0" destOrd="0" presId="urn:microsoft.com/office/officeart/2005/8/layout/orgChart1"/>
    <dgm:cxn modelId="{358BB8D4-E2E1-4044-93F6-1CA82DDF59D6}" type="presParOf" srcId="{37B4FEC8-D861-406F-937D-8AFBBCF849A9}" destId="{F2DE0AD6-77A2-4E87-8D50-30210866F995}" srcOrd="0" destOrd="0" presId="urn:microsoft.com/office/officeart/2005/8/layout/orgChart1"/>
    <dgm:cxn modelId="{12F06855-DA75-4BE2-B4CF-70815C55470F}" type="presParOf" srcId="{37B4FEC8-D861-406F-937D-8AFBBCF849A9}" destId="{0C86C8D6-F7A8-4DC5-A5CE-2070CD85FC97}" srcOrd="1" destOrd="0" presId="urn:microsoft.com/office/officeart/2005/8/layout/orgChart1"/>
    <dgm:cxn modelId="{E71BB4E0-96BF-4197-9D96-B7B67B2DFDDD}" type="presParOf" srcId="{256F517A-373B-447E-ABD2-3BEA7FB3390C}" destId="{7DA618BB-450A-47F0-9FEF-92FC92E8AC44}" srcOrd="1" destOrd="0" presId="urn:microsoft.com/office/officeart/2005/8/layout/orgChart1"/>
    <dgm:cxn modelId="{6CD216EF-1D2B-4CF6-A554-7883541EC618}" type="presParOf" srcId="{256F517A-373B-447E-ABD2-3BEA7FB3390C}" destId="{3C2BC936-A0C1-4C2A-A8EA-3DF3F9999110}" srcOrd="2" destOrd="0" presId="urn:microsoft.com/office/officeart/2005/8/layout/orgChart1"/>
    <dgm:cxn modelId="{40CB796B-B1F9-4AE8-BE86-631EE92EDF3F}" type="presParOf" srcId="{8D8CF07B-FDCE-4A91-8CCA-5DA783E103A4}" destId="{062AE785-A4BB-4F7F-AE0D-2F216BC2E66C}" srcOrd="2" destOrd="0" presId="urn:microsoft.com/office/officeart/2005/8/layout/orgChart1"/>
    <dgm:cxn modelId="{A263CAAB-9C2D-43FA-86F6-D1F304BEBB5A}" type="presParOf" srcId="{A9B3B1F6-6F9A-4D96-B7F6-CC2D24E73163}" destId="{03F71825-6909-4CD7-80BB-BF7C4D7D4DF8}" srcOrd="2" destOrd="0" presId="urn:microsoft.com/office/officeart/2005/8/layout/orgChart1"/>
    <dgm:cxn modelId="{CA928187-E547-4DDD-BF41-2BD17B8E5E3D}" type="presParOf" srcId="{687D296A-3C94-46E1-9886-010B2C48002A}" destId="{03BFD436-BDBE-4F49-BA95-D4161A1FF977}" srcOrd="2" destOrd="0" presId="urn:microsoft.com/office/officeart/2005/8/layout/orgChart1"/>
    <dgm:cxn modelId="{B3652709-A794-4C41-BFC5-6EBE648EFE73}" type="presParOf" srcId="{73D0EA51-8D28-416C-90DB-95E03DE98282}" destId="{3E7DC6D9-B045-44FD-B918-F44B87FC5A04}" srcOrd="2" destOrd="0" presId="urn:microsoft.com/office/officeart/2005/8/layout/orgChart1"/>
    <dgm:cxn modelId="{21C531DB-106D-4B8E-97B1-CB21947DE78E}" type="presParOf" srcId="{93BE3BE6-5BE3-415E-B11C-1CC196EE1B19}" destId="{5568FF4E-F41A-441A-AF95-9A490192846E}" srcOrd="2" destOrd="0" presId="urn:microsoft.com/office/officeart/2005/8/layout/orgChart1"/>
    <dgm:cxn modelId="{944DB483-2B55-4674-AF34-1C6B21BA9FE2}" type="presParOf" srcId="{F267F1AF-4A71-4983-B8A6-41A380AEC946}" destId="{9618501B-B03D-479C-BD75-2CA704E3CC76}" srcOrd="2" destOrd="0" presId="urn:microsoft.com/office/officeart/2005/8/layout/orgChart1"/>
    <dgm:cxn modelId="{16693E90-D716-4AFC-9CAE-67A88550883A}" type="presParOf" srcId="{91AAC74D-5D1F-4363-A0F0-5C5E8DFA5BA8}" destId="{10016672-0E76-4C01-9B40-F18255E051ED}" srcOrd="2" destOrd="0" presId="urn:microsoft.com/office/officeart/2005/8/layout/orgChart1"/>
    <dgm:cxn modelId="{9B589561-E96D-4F4D-B901-4AF746928A5A}" type="presParOf" srcId="{B70BF53B-E782-4924-8F84-8747A7A2414B}" destId="{842E34F6-1B19-454A-B864-72ED0B8F5A67}" srcOrd="2" destOrd="0" presId="urn:microsoft.com/office/officeart/2005/8/layout/orgChart1"/>
    <dgm:cxn modelId="{68924939-4604-46A9-B3CE-50CF60B5BFEC}" type="presParOf" srcId="{04C54618-6B22-4821-A402-5A2A5AF90FF0}" destId="{A627B5AE-DE0A-4784-8503-E314825B788E}" srcOrd="2" destOrd="0" presId="urn:microsoft.com/office/officeart/2005/8/layout/orgChart1"/>
    <dgm:cxn modelId="{2B4F0644-4B0F-4DAC-8CC7-CC05300551AE}" type="presParOf" srcId="{04C54618-6B22-4821-A402-5A2A5AF90FF0}" destId="{E5834D4E-E17E-4DA7-97D5-FBBB5B0C7CE0}" srcOrd="3" destOrd="0" presId="urn:microsoft.com/office/officeart/2005/8/layout/orgChart1"/>
    <dgm:cxn modelId="{CC93D685-5870-4E04-9D0E-E937F4A8D614}" type="presParOf" srcId="{E5834D4E-E17E-4DA7-97D5-FBBB5B0C7CE0}" destId="{A226A0CE-21E8-48B4-82C0-E8AFE8BC6B69}" srcOrd="0" destOrd="0" presId="urn:microsoft.com/office/officeart/2005/8/layout/orgChart1"/>
    <dgm:cxn modelId="{1A8E1560-B2E6-4633-A7C6-DC3F77A3BBA8}" type="presParOf" srcId="{A226A0CE-21E8-48B4-82C0-E8AFE8BC6B69}" destId="{78A80354-A982-44CB-8039-7180E2CFA492}" srcOrd="0" destOrd="0" presId="urn:microsoft.com/office/officeart/2005/8/layout/orgChart1"/>
    <dgm:cxn modelId="{58E1C546-CA2D-4CB8-A038-A3B652B87930}" type="presParOf" srcId="{A226A0CE-21E8-48B4-82C0-E8AFE8BC6B69}" destId="{0EE0E5A8-D910-4501-9986-6DB94E757F8B}" srcOrd="1" destOrd="0" presId="urn:microsoft.com/office/officeart/2005/8/layout/orgChart1"/>
    <dgm:cxn modelId="{5F6F9B87-BBE6-4A19-880F-E846E95838D2}" type="presParOf" srcId="{E5834D4E-E17E-4DA7-97D5-FBBB5B0C7CE0}" destId="{887F41E5-F3D6-4378-AFBF-0300D88F1AFF}" srcOrd="1" destOrd="0" presId="urn:microsoft.com/office/officeart/2005/8/layout/orgChart1"/>
    <dgm:cxn modelId="{DA9147F8-084A-42BC-A6A2-D8AC5A78BF9A}" type="presParOf" srcId="{887F41E5-F3D6-4378-AFBF-0300D88F1AFF}" destId="{F01CDF6E-88D3-416B-8AD6-43C7B7B57C2F}" srcOrd="0" destOrd="0" presId="urn:microsoft.com/office/officeart/2005/8/layout/orgChart1"/>
    <dgm:cxn modelId="{61BC3A57-9375-4648-9E73-9AC1B2F15E07}" type="presParOf" srcId="{887F41E5-F3D6-4378-AFBF-0300D88F1AFF}" destId="{BCB06541-E032-4B6F-9014-D444C4219BF2}" srcOrd="1" destOrd="0" presId="urn:microsoft.com/office/officeart/2005/8/layout/orgChart1"/>
    <dgm:cxn modelId="{F896A88B-2E88-4137-AFB0-2D4426AB4E81}" type="presParOf" srcId="{BCB06541-E032-4B6F-9014-D444C4219BF2}" destId="{0874BCA9-EC13-4898-9A16-1B163BB9F1C3}" srcOrd="0" destOrd="0" presId="urn:microsoft.com/office/officeart/2005/8/layout/orgChart1"/>
    <dgm:cxn modelId="{BF4BB094-450D-4C14-BF82-D44868B9A3AA}" type="presParOf" srcId="{0874BCA9-EC13-4898-9A16-1B163BB9F1C3}" destId="{14057E82-F53D-41D7-8940-740420BC8612}" srcOrd="0" destOrd="0" presId="urn:microsoft.com/office/officeart/2005/8/layout/orgChart1"/>
    <dgm:cxn modelId="{96454B35-5631-44DF-B7D8-5D2A2F0BA100}" type="presParOf" srcId="{0874BCA9-EC13-4898-9A16-1B163BB9F1C3}" destId="{E6A306E9-35BB-4228-96B1-E757A6CF035C}" srcOrd="1" destOrd="0" presId="urn:microsoft.com/office/officeart/2005/8/layout/orgChart1"/>
    <dgm:cxn modelId="{D6AB7F42-2852-48D6-B3B0-587836A84BC4}" type="presParOf" srcId="{BCB06541-E032-4B6F-9014-D444C4219BF2}" destId="{D069F47F-6154-42AD-83EA-371D2239E915}" srcOrd="1" destOrd="0" presId="urn:microsoft.com/office/officeart/2005/8/layout/orgChart1"/>
    <dgm:cxn modelId="{101A7E59-C904-4435-B2C2-3467341CB539}" type="presParOf" srcId="{D069F47F-6154-42AD-83EA-371D2239E915}" destId="{2BEF1FCE-2FCA-4CF4-8F92-19BB067A26AF}" srcOrd="0" destOrd="0" presId="urn:microsoft.com/office/officeart/2005/8/layout/orgChart1"/>
    <dgm:cxn modelId="{553D8030-13D7-4376-A151-18732B892175}" type="presParOf" srcId="{D069F47F-6154-42AD-83EA-371D2239E915}" destId="{C5EF4BB6-A317-4B8A-8043-583C9627FDF9}" srcOrd="1" destOrd="0" presId="urn:microsoft.com/office/officeart/2005/8/layout/orgChart1"/>
    <dgm:cxn modelId="{A77E3055-48CF-4552-9A83-042EE48F0AC9}" type="presParOf" srcId="{C5EF4BB6-A317-4B8A-8043-583C9627FDF9}" destId="{D44753E1-67DF-48F8-B010-BF94FA56B869}" srcOrd="0" destOrd="0" presId="urn:microsoft.com/office/officeart/2005/8/layout/orgChart1"/>
    <dgm:cxn modelId="{D5A87514-48F2-45F0-B685-59197BD40736}" type="presParOf" srcId="{D44753E1-67DF-48F8-B010-BF94FA56B869}" destId="{AAB0A6C6-BE06-4973-989D-B5D9D3F3CE6A}" srcOrd="0" destOrd="0" presId="urn:microsoft.com/office/officeart/2005/8/layout/orgChart1"/>
    <dgm:cxn modelId="{1B14FE60-9346-4878-B67F-355E74FA2D5C}" type="presParOf" srcId="{D44753E1-67DF-48F8-B010-BF94FA56B869}" destId="{AA58C7D5-656A-483A-BFE3-1CA8288221FC}" srcOrd="1" destOrd="0" presId="urn:microsoft.com/office/officeart/2005/8/layout/orgChart1"/>
    <dgm:cxn modelId="{7CA86A33-0B0D-4025-B790-EA294270AC79}" type="presParOf" srcId="{C5EF4BB6-A317-4B8A-8043-583C9627FDF9}" destId="{90A6DBA9-E7BF-4468-A7FA-F6B13B03BD6B}" srcOrd="1" destOrd="0" presId="urn:microsoft.com/office/officeart/2005/8/layout/orgChart1"/>
    <dgm:cxn modelId="{F76800AE-F15B-4CBD-A6D5-2F00EB2DD5DE}" type="presParOf" srcId="{90A6DBA9-E7BF-4468-A7FA-F6B13B03BD6B}" destId="{F698A303-B698-46B4-B87C-8127C6696A29}" srcOrd="0" destOrd="0" presId="urn:microsoft.com/office/officeart/2005/8/layout/orgChart1"/>
    <dgm:cxn modelId="{C985500E-1818-4B67-A1F2-A714D030A211}" type="presParOf" srcId="{90A6DBA9-E7BF-4468-A7FA-F6B13B03BD6B}" destId="{49C79CB4-C79A-492E-AAF1-29F5E042BB89}" srcOrd="1" destOrd="0" presId="urn:microsoft.com/office/officeart/2005/8/layout/orgChart1"/>
    <dgm:cxn modelId="{294D9074-B673-435B-912C-4C780106A408}" type="presParOf" srcId="{49C79CB4-C79A-492E-AAF1-29F5E042BB89}" destId="{9B91CD26-BED1-42D4-96C8-1CF9AE3D68AB}" srcOrd="0" destOrd="0" presId="urn:microsoft.com/office/officeart/2005/8/layout/orgChart1"/>
    <dgm:cxn modelId="{5173AF30-EA8C-4A48-994F-6FCBDBE7718E}" type="presParOf" srcId="{9B91CD26-BED1-42D4-96C8-1CF9AE3D68AB}" destId="{51C798B6-18D5-47A6-A507-BCD31960B323}" srcOrd="0" destOrd="0" presId="urn:microsoft.com/office/officeart/2005/8/layout/orgChart1"/>
    <dgm:cxn modelId="{C0D76AF2-C448-4DA9-B06A-2A13AE7B3D96}" type="presParOf" srcId="{9B91CD26-BED1-42D4-96C8-1CF9AE3D68AB}" destId="{BDCD5F87-0144-40CB-8208-2DFF9B0FB943}" srcOrd="1" destOrd="0" presId="urn:microsoft.com/office/officeart/2005/8/layout/orgChart1"/>
    <dgm:cxn modelId="{291E6E34-D2CD-46F6-A2C6-0534FA33C143}" type="presParOf" srcId="{49C79CB4-C79A-492E-AAF1-29F5E042BB89}" destId="{84680D4F-4A00-4B73-ADBD-C8790843B769}" srcOrd="1" destOrd="0" presId="urn:microsoft.com/office/officeart/2005/8/layout/orgChart1"/>
    <dgm:cxn modelId="{CF5A378E-5A3B-48AF-B3FA-8DD3DCA6FC1F}" type="presParOf" srcId="{49C79CB4-C79A-492E-AAF1-29F5E042BB89}" destId="{3C0D6FD4-E54B-4527-8D99-17294398DB9D}" srcOrd="2" destOrd="0" presId="urn:microsoft.com/office/officeart/2005/8/layout/orgChart1"/>
    <dgm:cxn modelId="{688B1E59-E1E1-4E4A-9DDD-46C1297E7DB9}" type="presParOf" srcId="{C5EF4BB6-A317-4B8A-8043-583C9627FDF9}" destId="{1A5BFB6B-D507-4E53-A0AD-E5E57A0EDC4E}" srcOrd="2" destOrd="0" presId="urn:microsoft.com/office/officeart/2005/8/layout/orgChart1"/>
    <dgm:cxn modelId="{41161BA0-D37A-4E3E-907C-46DA16D119B4}" type="presParOf" srcId="{D069F47F-6154-42AD-83EA-371D2239E915}" destId="{B124FBA1-978B-45E3-94B7-DEC20E083C61}" srcOrd="2" destOrd="0" presId="urn:microsoft.com/office/officeart/2005/8/layout/orgChart1"/>
    <dgm:cxn modelId="{195AE466-0EA9-46A3-8FBB-FE1239C68552}" type="presParOf" srcId="{D069F47F-6154-42AD-83EA-371D2239E915}" destId="{C9596A7B-A880-454E-9A03-A5C7B855BF0E}" srcOrd="3" destOrd="0" presId="urn:microsoft.com/office/officeart/2005/8/layout/orgChart1"/>
    <dgm:cxn modelId="{E93856A7-374C-4A8B-A4FC-407D392D6611}" type="presParOf" srcId="{C9596A7B-A880-454E-9A03-A5C7B855BF0E}" destId="{ACBCE6E4-228E-462C-BD16-89D176274B6E}" srcOrd="0" destOrd="0" presId="urn:microsoft.com/office/officeart/2005/8/layout/orgChart1"/>
    <dgm:cxn modelId="{330A5CAD-67E9-41CD-B5AB-55FB7A1A58C5}" type="presParOf" srcId="{ACBCE6E4-228E-462C-BD16-89D176274B6E}" destId="{5D64F3F8-3F1A-4DA4-8B21-9B8D0C5D1FEF}" srcOrd="0" destOrd="0" presId="urn:microsoft.com/office/officeart/2005/8/layout/orgChart1"/>
    <dgm:cxn modelId="{F8F97457-E729-4D7F-BBF9-913B1104BCB1}" type="presParOf" srcId="{ACBCE6E4-228E-462C-BD16-89D176274B6E}" destId="{DDF28A1F-08D1-4057-A301-3B466E5B9FF1}" srcOrd="1" destOrd="0" presId="urn:microsoft.com/office/officeart/2005/8/layout/orgChart1"/>
    <dgm:cxn modelId="{42ABC3BB-0B5E-4951-916A-20C59B521B1E}" type="presParOf" srcId="{C9596A7B-A880-454E-9A03-A5C7B855BF0E}" destId="{CECE08C0-95F2-4F6F-8759-D9E4D1275A33}" srcOrd="1" destOrd="0" presId="urn:microsoft.com/office/officeart/2005/8/layout/orgChart1"/>
    <dgm:cxn modelId="{3DF5F6E1-F6FE-41F0-8EDA-1660D50AAFD3}" type="presParOf" srcId="{CECE08C0-95F2-4F6F-8759-D9E4D1275A33}" destId="{CB1C154C-043D-458A-965D-752B9A0D5A23}" srcOrd="0" destOrd="0" presId="urn:microsoft.com/office/officeart/2005/8/layout/orgChart1"/>
    <dgm:cxn modelId="{48E89E35-FB26-4332-8FEA-143B14B0AE3E}" type="presParOf" srcId="{CECE08C0-95F2-4F6F-8759-D9E4D1275A33}" destId="{D8C05EA8-FEF3-4DFC-BD14-31E160B4ECF0}" srcOrd="1" destOrd="0" presId="urn:microsoft.com/office/officeart/2005/8/layout/orgChart1"/>
    <dgm:cxn modelId="{7FABA1F4-B7B8-4257-B737-53E6C11CC658}" type="presParOf" srcId="{D8C05EA8-FEF3-4DFC-BD14-31E160B4ECF0}" destId="{E064D970-D523-48E4-8F53-42ACE796CF83}" srcOrd="0" destOrd="0" presId="urn:microsoft.com/office/officeart/2005/8/layout/orgChart1"/>
    <dgm:cxn modelId="{F015228C-11AC-4B1E-BD73-12CFE2A77397}" type="presParOf" srcId="{E064D970-D523-48E4-8F53-42ACE796CF83}" destId="{38451EDA-47BF-4063-90E7-6810D30CBC0B}" srcOrd="0" destOrd="0" presId="urn:microsoft.com/office/officeart/2005/8/layout/orgChart1"/>
    <dgm:cxn modelId="{A8FE7629-714C-4430-A41F-49E95640E736}" type="presParOf" srcId="{E064D970-D523-48E4-8F53-42ACE796CF83}" destId="{BDC64E68-4686-4789-AC36-7997116C6BC9}" srcOrd="1" destOrd="0" presId="urn:microsoft.com/office/officeart/2005/8/layout/orgChart1"/>
    <dgm:cxn modelId="{531D7115-D775-4BD2-A333-7B8CBB4D602A}" type="presParOf" srcId="{D8C05EA8-FEF3-4DFC-BD14-31E160B4ECF0}" destId="{DD2FE52C-CCC6-4501-8BC3-F1FAF5A1FC42}" srcOrd="1" destOrd="0" presId="urn:microsoft.com/office/officeart/2005/8/layout/orgChart1"/>
    <dgm:cxn modelId="{ED3379C4-84F1-46CD-8160-80E75FE2C577}" type="presParOf" srcId="{DD2FE52C-CCC6-4501-8BC3-F1FAF5A1FC42}" destId="{BC41C1ED-4A4D-48A9-8CE9-164F693A2AB8}" srcOrd="0" destOrd="0" presId="urn:microsoft.com/office/officeart/2005/8/layout/orgChart1"/>
    <dgm:cxn modelId="{B3E8AC8F-6F32-4201-ABE5-C405C500635C}" type="presParOf" srcId="{DD2FE52C-CCC6-4501-8BC3-F1FAF5A1FC42}" destId="{2381ECED-4314-4725-8537-D0BE6CFE36CF}" srcOrd="1" destOrd="0" presId="urn:microsoft.com/office/officeart/2005/8/layout/orgChart1"/>
    <dgm:cxn modelId="{E734BF6C-742C-4EF9-93DC-1D59FE5F7CEE}" type="presParOf" srcId="{2381ECED-4314-4725-8537-D0BE6CFE36CF}" destId="{3FED579D-7E84-4966-9BF0-EB255358E23C}" srcOrd="0" destOrd="0" presId="urn:microsoft.com/office/officeart/2005/8/layout/orgChart1"/>
    <dgm:cxn modelId="{B6B94D5E-BAE8-43BC-9D94-E9353CB0E21C}" type="presParOf" srcId="{3FED579D-7E84-4966-9BF0-EB255358E23C}" destId="{A819E24E-EAC7-4333-B1F9-4DA57E3A2EDA}" srcOrd="0" destOrd="0" presId="urn:microsoft.com/office/officeart/2005/8/layout/orgChart1"/>
    <dgm:cxn modelId="{C555C425-1E95-4AEA-901B-67E862260008}" type="presParOf" srcId="{3FED579D-7E84-4966-9BF0-EB255358E23C}" destId="{92D629D0-9ECA-420D-8697-858CF8B571C6}" srcOrd="1" destOrd="0" presId="urn:microsoft.com/office/officeart/2005/8/layout/orgChart1"/>
    <dgm:cxn modelId="{8E316ED0-902D-4202-9CC4-56007CC383D2}" type="presParOf" srcId="{2381ECED-4314-4725-8537-D0BE6CFE36CF}" destId="{C4AF66F3-F97D-4F76-B633-1A60B39D8312}" srcOrd="1" destOrd="0" presId="urn:microsoft.com/office/officeart/2005/8/layout/orgChart1"/>
    <dgm:cxn modelId="{BE31C11D-68B2-4189-8EAC-F6595CB5871C}" type="presParOf" srcId="{C4AF66F3-F97D-4F76-B633-1A60B39D8312}" destId="{E5C77A09-7768-4FC6-A394-D593F2622D73}" srcOrd="0" destOrd="0" presId="urn:microsoft.com/office/officeart/2005/8/layout/orgChart1"/>
    <dgm:cxn modelId="{B743B74A-1AEB-407A-81CA-21DD1BDA9178}" type="presParOf" srcId="{C4AF66F3-F97D-4F76-B633-1A60B39D8312}" destId="{AC74189A-B373-4BDD-B655-6D67C8A16728}" srcOrd="1" destOrd="0" presId="urn:microsoft.com/office/officeart/2005/8/layout/orgChart1"/>
    <dgm:cxn modelId="{84B11BE6-3CFF-4AE9-849A-119F475040DA}" type="presParOf" srcId="{AC74189A-B373-4BDD-B655-6D67C8A16728}" destId="{5CBF9A12-E6C6-4164-86E5-B0A2DE5D20F3}" srcOrd="0" destOrd="0" presId="urn:microsoft.com/office/officeart/2005/8/layout/orgChart1"/>
    <dgm:cxn modelId="{18F5E7D2-2DCE-43D8-ACF3-5890931B06F6}" type="presParOf" srcId="{5CBF9A12-E6C6-4164-86E5-B0A2DE5D20F3}" destId="{67B1C531-75E7-4391-865F-381E1C2142FE}" srcOrd="0" destOrd="0" presId="urn:microsoft.com/office/officeart/2005/8/layout/orgChart1"/>
    <dgm:cxn modelId="{422A4DD0-3694-419E-8B7C-9FCED39E6214}" type="presParOf" srcId="{5CBF9A12-E6C6-4164-86E5-B0A2DE5D20F3}" destId="{549371D7-7CC2-4DB2-8305-F97F1D1E0EA3}" srcOrd="1" destOrd="0" presId="urn:microsoft.com/office/officeart/2005/8/layout/orgChart1"/>
    <dgm:cxn modelId="{414749A1-13FF-4620-AEC9-1A25B45ED507}" type="presParOf" srcId="{AC74189A-B373-4BDD-B655-6D67C8A16728}" destId="{41821909-BC35-4ADE-8E20-2942265BCECF}" srcOrd="1" destOrd="0" presId="urn:microsoft.com/office/officeart/2005/8/layout/orgChart1"/>
    <dgm:cxn modelId="{D25C977B-5415-4F7D-B001-47B1B2A2374D}" type="presParOf" srcId="{41821909-BC35-4ADE-8E20-2942265BCECF}" destId="{6EC5F750-5B49-4A92-ADF3-5D3244B7024E}" srcOrd="0" destOrd="0" presId="urn:microsoft.com/office/officeart/2005/8/layout/orgChart1"/>
    <dgm:cxn modelId="{94A84CD8-4162-45D6-9ECC-354D130A3F4E}" type="presParOf" srcId="{41821909-BC35-4ADE-8E20-2942265BCECF}" destId="{19532F72-F8EF-4CAF-965C-467E0BA217C2}" srcOrd="1" destOrd="0" presId="urn:microsoft.com/office/officeart/2005/8/layout/orgChart1"/>
    <dgm:cxn modelId="{0634D6A6-0A7E-4BBA-959D-A393B78D9E4F}" type="presParOf" srcId="{19532F72-F8EF-4CAF-965C-467E0BA217C2}" destId="{5B7E05C3-0978-4C1E-BA0E-13B6EA194247}" srcOrd="0" destOrd="0" presId="urn:microsoft.com/office/officeart/2005/8/layout/orgChart1"/>
    <dgm:cxn modelId="{84A46362-7801-4490-BF10-FF50687A193E}" type="presParOf" srcId="{5B7E05C3-0978-4C1E-BA0E-13B6EA194247}" destId="{1C5DE8F9-37BA-4063-A411-2935CD94B4C2}" srcOrd="0" destOrd="0" presId="urn:microsoft.com/office/officeart/2005/8/layout/orgChart1"/>
    <dgm:cxn modelId="{D4A58129-47E8-444F-A696-80E9042E8D8E}" type="presParOf" srcId="{5B7E05C3-0978-4C1E-BA0E-13B6EA194247}" destId="{C40CB586-F4BA-44F1-876A-8428FCB034FB}" srcOrd="1" destOrd="0" presId="urn:microsoft.com/office/officeart/2005/8/layout/orgChart1"/>
    <dgm:cxn modelId="{F43CD2BB-089E-4B85-8C8D-4C7D67EAB669}" type="presParOf" srcId="{19532F72-F8EF-4CAF-965C-467E0BA217C2}" destId="{F58900B6-1CE0-47C0-A081-11E7E96614C1}" srcOrd="1" destOrd="0" presId="urn:microsoft.com/office/officeart/2005/8/layout/orgChart1"/>
    <dgm:cxn modelId="{E275A5A2-1FE0-4DB4-943E-B7FA97BD24DB}" type="presParOf" srcId="{19532F72-F8EF-4CAF-965C-467E0BA217C2}" destId="{A397BA80-1C1A-4027-AA7F-AF2A65CD1258}" srcOrd="2" destOrd="0" presId="urn:microsoft.com/office/officeart/2005/8/layout/orgChart1"/>
    <dgm:cxn modelId="{EC338425-C9CE-4241-A2A0-3E7B257BCFAE}" type="presParOf" srcId="{AC74189A-B373-4BDD-B655-6D67C8A16728}" destId="{CF2DA534-98EC-4924-AB4A-DCABD093194E}" srcOrd="2" destOrd="0" presId="urn:microsoft.com/office/officeart/2005/8/layout/orgChart1"/>
    <dgm:cxn modelId="{73CC08DF-35B1-42CD-B1D2-9A853CA24819}" type="presParOf" srcId="{C4AF66F3-F97D-4F76-B633-1A60B39D8312}" destId="{87E231AD-61BB-4A61-BCD2-A49D056886EF}" srcOrd="2" destOrd="0" presId="urn:microsoft.com/office/officeart/2005/8/layout/orgChart1"/>
    <dgm:cxn modelId="{24E43E91-771C-455D-89B9-EF197199305A}" type="presParOf" srcId="{C4AF66F3-F97D-4F76-B633-1A60B39D8312}" destId="{9FDDE71D-65D4-4814-A0A7-5C2C39A1CA7C}" srcOrd="3" destOrd="0" presId="urn:microsoft.com/office/officeart/2005/8/layout/orgChart1"/>
    <dgm:cxn modelId="{2989EB38-A5D6-4AED-AE3E-E14642E399B3}" type="presParOf" srcId="{9FDDE71D-65D4-4814-A0A7-5C2C39A1CA7C}" destId="{21B1768E-D890-47D0-91F5-8424EF3183AF}" srcOrd="0" destOrd="0" presId="urn:microsoft.com/office/officeart/2005/8/layout/orgChart1"/>
    <dgm:cxn modelId="{FC65F55E-58B8-48B4-9552-042F61F9DDDD}" type="presParOf" srcId="{21B1768E-D890-47D0-91F5-8424EF3183AF}" destId="{327C1644-0C4E-4C92-ADA1-45F0451E1CD4}" srcOrd="0" destOrd="0" presId="urn:microsoft.com/office/officeart/2005/8/layout/orgChart1"/>
    <dgm:cxn modelId="{F1B9CE47-3937-421D-8611-3F8F07A31124}" type="presParOf" srcId="{21B1768E-D890-47D0-91F5-8424EF3183AF}" destId="{4120DE1C-776F-44CC-8338-15DC59B13839}" srcOrd="1" destOrd="0" presId="urn:microsoft.com/office/officeart/2005/8/layout/orgChart1"/>
    <dgm:cxn modelId="{8A581460-C0D6-426B-94D4-5EA30F25A122}" type="presParOf" srcId="{9FDDE71D-65D4-4814-A0A7-5C2C39A1CA7C}" destId="{C0391410-AE10-4680-B4E4-A3F640625D64}" srcOrd="1" destOrd="0" presId="urn:microsoft.com/office/officeart/2005/8/layout/orgChart1"/>
    <dgm:cxn modelId="{582BFAA7-F130-45D8-A5F5-B5DE264E63C1}" type="presParOf" srcId="{C0391410-AE10-4680-B4E4-A3F640625D64}" destId="{8AC27B95-DE91-4AEE-866C-B7AF076445DB}" srcOrd="0" destOrd="0" presId="urn:microsoft.com/office/officeart/2005/8/layout/orgChart1"/>
    <dgm:cxn modelId="{822F2524-C8C7-4AA5-BD79-3CA8C6E7FF64}" type="presParOf" srcId="{C0391410-AE10-4680-B4E4-A3F640625D64}" destId="{8D2387C3-AEF8-4621-8EE9-DB4E839ADBAB}" srcOrd="1" destOrd="0" presId="urn:microsoft.com/office/officeart/2005/8/layout/orgChart1"/>
    <dgm:cxn modelId="{9F3FAF07-693C-4B3D-AA89-DDCF8EEDF026}" type="presParOf" srcId="{8D2387C3-AEF8-4621-8EE9-DB4E839ADBAB}" destId="{6C64C593-D206-4190-AFC2-3AC267FFF200}" srcOrd="0" destOrd="0" presId="urn:microsoft.com/office/officeart/2005/8/layout/orgChart1"/>
    <dgm:cxn modelId="{2585B10D-45CB-49AE-8651-BDE8E60CC4D6}" type="presParOf" srcId="{6C64C593-D206-4190-AFC2-3AC267FFF200}" destId="{7141A7F9-3D89-49E6-8A47-D63C06D207E3}" srcOrd="0" destOrd="0" presId="urn:microsoft.com/office/officeart/2005/8/layout/orgChart1"/>
    <dgm:cxn modelId="{A981B993-374C-43BC-9DC1-D9AD84712D82}" type="presParOf" srcId="{6C64C593-D206-4190-AFC2-3AC267FFF200}" destId="{962535F1-7C1D-4BFB-A7A1-609C233F818A}" srcOrd="1" destOrd="0" presId="urn:microsoft.com/office/officeart/2005/8/layout/orgChart1"/>
    <dgm:cxn modelId="{5F45DEB3-4C92-4A4B-939D-4459E5205A11}" type="presParOf" srcId="{8D2387C3-AEF8-4621-8EE9-DB4E839ADBAB}" destId="{66C4D1B2-FAD9-4796-8811-5EF45C55E104}" srcOrd="1" destOrd="0" presId="urn:microsoft.com/office/officeart/2005/8/layout/orgChart1"/>
    <dgm:cxn modelId="{47E0D875-C323-4D64-BAD9-69DCBF654C35}" type="presParOf" srcId="{8D2387C3-AEF8-4621-8EE9-DB4E839ADBAB}" destId="{5EC84C86-237F-48F7-B0B3-6E0D7058420B}" srcOrd="2" destOrd="0" presId="urn:microsoft.com/office/officeart/2005/8/layout/orgChart1"/>
    <dgm:cxn modelId="{84F5F6FC-BA9F-436F-8D98-308ABF2B151A}" type="presParOf" srcId="{9FDDE71D-65D4-4814-A0A7-5C2C39A1CA7C}" destId="{3EFA1C2D-53E3-4601-97D4-65B60664BD1D}" srcOrd="2" destOrd="0" presId="urn:microsoft.com/office/officeart/2005/8/layout/orgChart1"/>
    <dgm:cxn modelId="{162C8600-6ADB-4C2E-B14C-FC31345F9D31}" type="presParOf" srcId="{2381ECED-4314-4725-8537-D0BE6CFE36CF}" destId="{0E5AF37A-BD0F-4764-8847-1408187B4666}" srcOrd="2" destOrd="0" presId="urn:microsoft.com/office/officeart/2005/8/layout/orgChart1"/>
    <dgm:cxn modelId="{643EBC9B-EA3B-4C12-B562-6E7B99D3EA69}" type="presParOf" srcId="{D8C05EA8-FEF3-4DFC-BD14-31E160B4ECF0}" destId="{09EDF005-A10F-43D8-A01C-DBA70CF6D298}" srcOrd="2" destOrd="0" presId="urn:microsoft.com/office/officeart/2005/8/layout/orgChart1"/>
    <dgm:cxn modelId="{5064522F-F331-4C42-A4E3-41ABE3817BD2}" type="presParOf" srcId="{C9596A7B-A880-454E-9A03-A5C7B855BF0E}" destId="{485FAAF5-7983-4659-9B05-71FACF3F89AC}" srcOrd="2" destOrd="0" presId="urn:microsoft.com/office/officeart/2005/8/layout/orgChart1"/>
    <dgm:cxn modelId="{15DA83A0-471C-4008-B900-9A093813DE36}" type="presParOf" srcId="{D069F47F-6154-42AD-83EA-371D2239E915}" destId="{B99AEE43-EB06-4492-A7F7-B8C499124546}" srcOrd="4" destOrd="0" presId="urn:microsoft.com/office/officeart/2005/8/layout/orgChart1"/>
    <dgm:cxn modelId="{6044F9C9-F387-4868-8349-1D29B76CE1D7}" type="presParOf" srcId="{D069F47F-6154-42AD-83EA-371D2239E915}" destId="{9D9827D3-1471-4E61-AA91-C9A865367291}" srcOrd="5" destOrd="0" presId="urn:microsoft.com/office/officeart/2005/8/layout/orgChart1"/>
    <dgm:cxn modelId="{A30E40B4-9691-4153-B5C6-9DD78877CD91}" type="presParOf" srcId="{9D9827D3-1471-4E61-AA91-C9A865367291}" destId="{8BA11F53-FCFE-41B9-9B99-7AA90E888828}" srcOrd="0" destOrd="0" presId="urn:microsoft.com/office/officeart/2005/8/layout/orgChart1"/>
    <dgm:cxn modelId="{FB7C2726-4BA4-4BEB-9B52-AF6818D57BD3}" type="presParOf" srcId="{8BA11F53-FCFE-41B9-9B99-7AA90E888828}" destId="{55AE4D81-3414-4927-965F-7A2BA19313AB}" srcOrd="0" destOrd="0" presId="urn:microsoft.com/office/officeart/2005/8/layout/orgChart1"/>
    <dgm:cxn modelId="{6E70357C-A360-48ED-AD8C-AB1B2791BD60}" type="presParOf" srcId="{8BA11F53-FCFE-41B9-9B99-7AA90E888828}" destId="{99C480FE-8B9B-46CC-9CF1-AA7D012645CF}" srcOrd="1" destOrd="0" presId="urn:microsoft.com/office/officeart/2005/8/layout/orgChart1"/>
    <dgm:cxn modelId="{AF42430E-4C72-4D23-8796-F69AC360D022}" type="presParOf" srcId="{9D9827D3-1471-4E61-AA91-C9A865367291}" destId="{B203347A-96FF-4898-8DE7-2EE94BD3D08B}" srcOrd="1" destOrd="0" presId="urn:microsoft.com/office/officeart/2005/8/layout/orgChart1"/>
    <dgm:cxn modelId="{7D2DFCEE-1CCB-483F-8978-86B06E29C44E}" type="presParOf" srcId="{B203347A-96FF-4898-8DE7-2EE94BD3D08B}" destId="{32B77304-624F-434E-B35C-1CBAC2B169F3}" srcOrd="0" destOrd="0" presId="urn:microsoft.com/office/officeart/2005/8/layout/orgChart1"/>
    <dgm:cxn modelId="{C57CB0E6-BEFC-41C9-9A78-DF6B5117811D}" type="presParOf" srcId="{B203347A-96FF-4898-8DE7-2EE94BD3D08B}" destId="{C073287F-56D6-4DD0-AE7D-432B7AC70589}" srcOrd="1" destOrd="0" presId="urn:microsoft.com/office/officeart/2005/8/layout/orgChart1"/>
    <dgm:cxn modelId="{4BC15122-9405-473C-A1C7-F4612C44DB9D}" type="presParOf" srcId="{C073287F-56D6-4DD0-AE7D-432B7AC70589}" destId="{A34980E4-50E1-46F0-88A4-61023020A237}" srcOrd="0" destOrd="0" presId="urn:microsoft.com/office/officeart/2005/8/layout/orgChart1"/>
    <dgm:cxn modelId="{0751084A-E534-40D8-970D-AD583E074B1C}" type="presParOf" srcId="{A34980E4-50E1-46F0-88A4-61023020A237}" destId="{42E062BD-A27F-4B6D-92FC-3317304A9C98}" srcOrd="0" destOrd="0" presId="urn:microsoft.com/office/officeart/2005/8/layout/orgChart1"/>
    <dgm:cxn modelId="{30C20274-4DF3-4F48-A118-F30E57054F49}" type="presParOf" srcId="{A34980E4-50E1-46F0-88A4-61023020A237}" destId="{75CDB06A-9201-4F83-8A66-F8C16DA93E91}" srcOrd="1" destOrd="0" presId="urn:microsoft.com/office/officeart/2005/8/layout/orgChart1"/>
    <dgm:cxn modelId="{8D743121-4D1E-411A-A3D0-7F99A2F501A7}" type="presParOf" srcId="{C073287F-56D6-4DD0-AE7D-432B7AC70589}" destId="{E4E3136D-404F-480C-80FC-EBED8322DA28}" srcOrd="1" destOrd="0" presId="urn:microsoft.com/office/officeart/2005/8/layout/orgChart1"/>
    <dgm:cxn modelId="{51A139D3-8AEC-480C-BCA7-FE26FF32BBB1}" type="presParOf" srcId="{C073287F-56D6-4DD0-AE7D-432B7AC70589}" destId="{F4F7F74D-EFEE-496E-B4BF-96B8A681E158}" srcOrd="2" destOrd="0" presId="urn:microsoft.com/office/officeart/2005/8/layout/orgChart1"/>
    <dgm:cxn modelId="{628A45BC-994D-412F-82F6-2A4AE4AF78CB}" type="presParOf" srcId="{9D9827D3-1471-4E61-AA91-C9A865367291}" destId="{27F959A4-6564-4EEA-9D00-508DF2035801}" srcOrd="2" destOrd="0" presId="urn:microsoft.com/office/officeart/2005/8/layout/orgChart1"/>
    <dgm:cxn modelId="{B8C9C1CB-C1FA-4066-96CF-5A0CEE3F14F8}" type="presParOf" srcId="{BCB06541-E032-4B6F-9014-D444C4219BF2}" destId="{4F240AA0-251E-498E-A244-C394BB74ED19}" srcOrd="2" destOrd="0" presId="urn:microsoft.com/office/officeart/2005/8/layout/orgChart1"/>
    <dgm:cxn modelId="{68E2063F-3462-47A9-B776-01E7EADC5899}" type="presParOf" srcId="{E5834D4E-E17E-4DA7-97D5-FBBB5B0C7CE0}" destId="{216192F7-1587-4B6C-AE57-836872B5FB92}" srcOrd="2" destOrd="0" presId="urn:microsoft.com/office/officeart/2005/8/layout/orgChart1"/>
    <dgm:cxn modelId="{73AAFB71-BAEF-4E52-B80A-3B2033669C11}" type="presParOf" srcId="{15780FC0-8520-400E-A7E9-1DC6A28A7814}" destId="{E2B5C8DF-6E1E-43AB-8E60-0F2A913CDAF1}" srcOrd="2" destOrd="0" presId="urn:microsoft.com/office/officeart/2005/8/layout/orgChart1"/>
    <dgm:cxn modelId="{C148FBAB-A157-49D5-8CDA-32180159D335}" type="presParOf" srcId="{E2B5C8DF-6E1E-43AB-8E60-0F2A913CDAF1}" destId="{E8E8AB3C-C7FF-44AA-B3F0-3FE8C1EE281D}" srcOrd="0" destOrd="0" presId="urn:microsoft.com/office/officeart/2005/8/layout/orgChart1"/>
    <dgm:cxn modelId="{798C648B-AB7A-46D3-BD14-850FDBB16C67}" type="presParOf" srcId="{E2B5C8DF-6E1E-43AB-8E60-0F2A913CDAF1}" destId="{41169B65-132D-4A6D-9E8D-AB47A9E12A10}" srcOrd="1" destOrd="0" presId="urn:microsoft.com/office/officeart/2005/8/layout/orgChart1"/>
    <dgm:cxn modelId="{CD609532-4063-4E8D-BC30-B9BF9A7818F8}" type="presParOf" srcId="{41169B65-132D-4A6D-9E8D-AB47A9E12A10}" destId="{9E95605F-B193-40BE-BF24-BB15A0F4703F}" srcOrd="0" destOrd="0" presId="urn:microsoft.com/office/officeart/2005/8/layout/orgChart1"/>
    <dgm:cxn modelId="{A31784AD-0966-4CCD-B808-B3BC56B84919}" type="presParOf" srcId="{9E95605F-B193-40BE-BF24-BB15A0F4703F}" destId="{F30C399A-8C18-4944-BB3A-63EEDF720F98}" srcOrd="0" destOrd="0" presId="urn:microsoft.com/office/officeart/2005/8/layout/orgChart1"/>
    <dgm:cxn modelId="{4265C00A-E2C8-4815-903A-1B884CA75097}" type="presParOf" srcId="{9E95605F-B193-40BE-BF24-BB15A0F4703F}" destId="{4783300B-593C-421C-870B-481E50EDC9A3}" srcOrd="1" destOrd="0" presId="urn:microsoft.com/office/officeart/2005/8/layout/orgChart1"/>
    <dgm:cxn modelId="{DD448EEA-41A9-46C6-A722-3DE45B1FCF74}" type="presParOf" srcId="{41169B65-132D-4A6D-9E8D-AB47A9E12A10}" destId="{53DCBCC3-17BB-4D44-870C-8BA725116092}" srcOrd="1" destOrd="0" presId="urn:microsoft.com/office/officeart/2005/8/layout/orgChart1"/>
    <dgm:cxn modelId="{975E6916-B52D-439A-89A3-7843B96FB2C0}" type="presParOf" srcId="{41169B65-132D-4A6D-9E8D-AB47A9E12A10}" destId="{E15CC820-683C-428D-9165-194BCE79CCB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05764D5-D982-5D45-A13A-F61ADB9F9DE7}" type="doc">
      <dgm:prSet loTypeId="urn:microsoft.com/office/officeart/2008/layout/VerticalCurvedList" loCatId="" qsTypeId="urn:microsoft.com/office/officeart/2005/8/quickstyle/simple3" qsCatId="simple" csTypeId="urn:microsoft.com/office/officeart/2005/8/colors/colorful1" csCatId="colorful" phldr="1"/>
      <dgm:spPr/>
      <dgm:t>
        <a:bodyPr/>
        <a:lstStyle/>
        <a:p>
          <a:endParaRPr lang="en-US"/>
        </a:p>
      </dgm:t>
    </dgm:pt>
    <dgm:pt modelId="{0F95B7EF-B552-8643-A3E6-F7C7B197F94F}">
      <dgm:prSet custT="1"/>
      <dgm:spPr/>
      <dgm:t>
        <a:bodyPr/>
        <a:lstStyle/>
        <a:p>
          <a:pPr rtl="0"/>
          <a:r>
            <a:rPr lang="en-US" sz="2000" b="1" i="0" dirty="0">
              <a:latin typeface="+mn-lt"/>
              <a:cs typeface="Comic Sans MS"/>
            </a:rPr>
            <a:t>Endometriosis has no pathognomonic signs or symptoms and is therefore difficult to diagnose</a:t>
          </a:r>
        </a:p>
      </dgm:t>
    </dgm:pt>
    <dgm:pt modelId="{A3CE66BB-E397-E144-BC63-957A440525D9}" type="parTrans" cxnId="{7B2DE569-E4D7-D545-869F-F48D9986BA1B}">
      <dgm:prSet/>
      <dgm:spPr/>
      <dgm:t>
        <a:bodyPr/>
        <a:lstStyle/>
        <a:p>
          <a:endParaRPr lang="en-US"/>
        </a:p>
      </dgm:t>
    </dgm:pt>
    <dgm:pt modelId="{1FB622B1-EF69-1A43-83CD-8E980E9D4940}" type="sibTrans" cxnId="{7B2DE569-E4D7-D545-869F-F48D9986BA1B}">
      <dgm:prSet/>
      <dgm:spPr/>
      <dgm:t>
        <a:bodyPr/>
        <a:lstStyle/>
        <a:p>
          <a:endParaRPr lang="en-US"/>
        </a:p>
      </dgm:t>
    </dgm:pt>
    <dgm:pt modelId="{DBC9299F-2F8D-6F44-BC83-2D33D963A7E0}">
      <dgm:prSet custT="1"/>
      <dgm:spPr/>
      <dgm:t>
        <a:bodyPr/>
        <a:lstStyle/>
        <a:p>
          <a:pPr rtl="0"/>
          <a:r>
            <a:rPr lang="en-US" sz="2000" b="1" i="0" dirty="0">
              <a:latin typeface="+mn-lt"/>
              <a:cs typeface="Comic Sans MS"/>
            </a:rPr>
            <a:t>No satisfactory therapy for all patients with endometriosis </a:t>
          </a:r>
        </a:p>
      </dgm:t>
    </dgm:pt>
    <dgm:pt modelId="{E0FF3322-4F53-8646-9534-799B42692F16}" type="parTrans" cxnId="{C7EA0A8E-57CF-7244-A487-754A1D378C32}">
      <dgm:prSet/>
      <dgm:spPr/>
      <dgm:t>
        <a:bodyPr/>
        <a:lstStyle/>
        <a:p>
          <a:endParaRPr lang="en-US"/>
        </a:p>
      </dgm:t>
    </dgm:pt>
    <dgm:pt modelId="{1DE9DE48-E8AE-0345-8EC6-22DD73C61ACF}" type="sibTrans" cxnId="{C7EA0A8E-57CF-7244-A487-754A1D378C32}">
      <dgm:prSet/>
      <dgm:spPr/>
      <dgm:t>
        <a:bodyPr/>
        <a:lstStyle/>
        <a:p>
          <a:endParaRPr lang="en-US"/>
        </a:p>
      </dgm:t>
    </dgm:pt>
    <dgm:pt modelId="{92FDC671-0727-5046-B7FB-35F482F98DA8}">
      <dgm:prSet custT="1"/>
      <dgm:spPr/>
      <dgm:t>
        <a:bodyPr/>
        <a:lstStyle/>
        <a:p>
          <a:pPr rtl="0"/>
          <a:r>
            <a:rPr lang="en-US" sz="2000" b="1" i="0" dirty="0">
              <a:latin typeface="+mn-lt"/>
              <a:cs typeface="Comic Sans MS"/>
            </a:rPr>
            <a:t>Currently, the therapies for endometriosis are controversial because they can improve pain and infertility but they do not cure the disease </a:t>
          </a:r>
        </a:p>
      </dgm:t>
    </dgm:pt>
    <dgm:pt modelId="{721F65CF-7A5A-7F41-883D-F3972468036B}" type="parTrans" cxnId="{44C82278-8619-2143-901C-14E3461D91AC}">
      <dgm:prSet/>
      <dgm:spPr/>
      <dgm:t>
        <a:bodyPr/>
        <a:lstStyle/>
        <a:p>
          <a:endParaRPr lang="en-US"/>
        </a:p>
      </dgm:t>
    </dgm:pt>
    <dgm:pt modelId="{639BE7E2-4BF7-4047-BD01-922CBFCAF2A2}" type="sibTrans" cxnId="{44C82278-8619-2143-901C-14E3461D91AC}">
      <dgm:prSet/>
      <dgm:spPr/>
      <dgm:t>
        <a:bodyPr/>
        <a:lstStyle/>
        <a:p>
          <a:endParaRPr lang="en-US"/>
        </a:p>
      </dgm:t>
    </dgm:pt>
    <dgm:pt modelId="{C5371494-53F5-0542-A66F-09ECB36335B7}">
      <dgm:prSet custT="1"/>
      <dgm:spPr/>
      <dgm:t>
        <a:bodyPr/>
        <a:lstStyle/>
        <a:p>
          <a:pPr rtl="0"/>
          <a:r>
            <a:rPr lang="en-US" sz="2000" b="1" i="0" dirty="0">
              <a:latin typeface="+mn-lt"/>
              <a:cs typeface="Comic Sans MS"/>
            </a:rPr>
            <a:t>Poor understanding of pathophysiology leads to difficulty in coping with, treating and understanding this disease</a:t>
          </a:r>
        </a:p>
      </dgm:t>
    </dgm:pt>
    <dgm:pt modelId="{D5ACC0B6-6B93-8049-9572-513B7D868C46}" type="parTrans" cxnId="{C87AC49E-EB2D-1B48-9F0C-069785C0A1D0}">
      <dgm:prSet/>
      <dgm:spPr/>
      <dgm:t>
        <a:bodyPr/>
        <a:lstStyle/>
        <a:p>
          <a:endParaRPr lang="en-US"/>
        </a:p>
      </dgm:t>
    </dgm:pt>
    <dgm:pt modelId="{337636BC-DC20-E74E-80D7-B7895DB0C31F}" type="sibTrans" cxnId="{C87AC49E-EB2D-1B48-9F0C-069785C0A1D0}">
      <dgm:prSet/>
      <dgm:spPr/>
      <dgm:t>
        <a:bodyPr/>
        <a:lstStyle/>
        <a:p>
          <a:endParaRPr lang="en-US"/>
        </a:p>
      </dgm:t>
    </dgm:pt>
    <dgm:pt modelId="{275AD49A-254D-134F-B306-A9EE07E205E3}">
      <dgm:prSet custT="1"/>
      <dgm:spPr/>
      <dgm:t>
        <a:bodyPr/>
        <a:lstStyle/>
        <a:p>
          <a:pPr rtl="0"/>
          <a:r>
            <a:rPr lang="en-US" sz="2000" b="1" i="0" dirty="0">
              <a:latin typeface="+mn-lt"/>
              <a:cs typeface="Comic Sans MS"/>
            </a:rPr>
            <a:t>Endometriosis remains one of the most perplexing diseases for patients, physicians and researchers</a:t>
          </a:r>
          <a:endParaRPr lang="en-US" sz="1800" b="1" i="0" dirty="0">
            <a:latin typeface="+mn-lt"/>
            <a:cs typeface="Comic Sans MS"/>
          </a:endParaRPr>
        </a:p>
      </dgm:t>
    </dgm:pt>
    <dgm:pt modelId="{670E3EAE-1AB4-C841-811D-F556EEA07E52}" type="parTrans" cxnId="{EC414CD9-F103-C44F-9B4D-D3C081BD669C}">
      <dgm:prSet/>
      <dgm:spPr/>
      <dgm:t>
        <a:bodyPr/>
        <a:lstStyle/>
        <a:p>
          <a:endParaRPr lang="en-US"/>
        </a:p>
      </dgm:t>
    </dgm:pt>
    <dgm:pt modelId="{A10C34AC-E9EC-4D42-9A0E-C65F7EFC0758}" type="sibTrans" cxnId="{EC414CD9-F103-C44F-9B4D-D3C081BD669C}">
      <dgm:prSet/>
      <dgm:spPr/>
      <dgm:t>
        <a:bodyPr/>
        <a:lstStyle/>
        <a:p>
          <a:endParaRPr lang="en-US"/>
        </a:p>
      </dgm:t>
    </dgm:pt>
    <dgm:pt modelId="{2D421CF8-0FA8-8B48-AD27-CD2EA4FBB87D}" type="pres">
      <dgm:prSet presAssocID="{B05764D5-D982-5D45-A13A-F61ADB9F9DE7}" presName="Name0" presStyleCnt="0">
        <dgm:presLayoutVars>
          <dgm:chMax val="7"/>
          <dgm:chPref val="7"/>
          <dgm:dir/>
        </dgm:presLayoutVars>
      </dgm:prSet>
      <dgm:spPr/>
    </dgm:pt>
    <dgm:pt modelId="{E3A78C14-5FA8-4346-9B47-62F2D0356A0A}" type="pres">
      <dgm:prSet presAssocID="{B05764D5-D982-5D45-A13A-F61ADB9F9DE7}" presName="Name1" presStyleCnt="0"/>
      <dgm:spPr/>
    </dgm:pt>
    <dgm:pt modelId="{288BD6C2-E592-5B40-B552-ED3C8FCA4C40}" type="pres">
      <dgm:prSet presAssocID="{B05764D5-D982-5D45-A13A-F61ADB9F9DE7}" presName="cycle" presStyleCnt="0"/>
      <dgm:spPr/>
    </dgm:pt>
    <dgm:pt modelId="{186F09FC-7EED-3F43-8EC1-AEB657017717}" type="pres">
      <dgm:prSet presAssocID="{B05764D5-D982-5D45-A13A-F61ADB9F9DE7}" presName="srcNode" presStyleLbl="node1" presStyleIdx="0" presStyleCnt="5"/>
      <dgm:spPr/>
    </dgm:pt>
    <dgm:pt modelId="{8EC8DE96-32D3-254F-9F1A-7A41C821CFD8}" type="pres">
      <dgm:prSet presAssocID="{B05764D5-D982-5D45-A13A-F61ADB9F9DE7}" presName="conn" presStyleLbl="parChTrans1D2" presStyleIdx="0" presStyleCnt="1"/>
      <dgm:spPr/>
    </dgm:pt>
    <dgm:pt modelId="{92B6528C-9FD6-4947-8F2C-C089F89749DF}" type="pres">
      <dgm:prSet presAssocID="{B05764D5-D982-5D45-A13A-F61ADB9F9DE7}" presName="extraNode" presStyleLbl="node1" presStyleIdx="0" presStyleCnt="5"/>
      <dgm:spPr/>
    </dgm:pt>
    <dgm:pt modelId="{FDE9C83C-CEE3-9E45-9666-27084E1E0495}" type="pres">
      <dgm:prSet presAssocID="{B05764D5-D982-5D45-A13A-F61ADB9F9DE7}" presName="dstNode" presStyleLbl="node1" presStyleIdx="0" presStyleCnt="5"/>
      <dgm:spPr/>
    </dgm:pt>
    <dgm:pt modelId="{7B9F9955-8DD2-4844-8A66-6441CAB61CD7}" type="pres">
      <dgm:prSet presAssocID="{0F95B7EF-B552-8643-A3E6-F7C7B197F94F}" presName="text_1" presStyleLbl="node1" presStyleIdx="0" presStyleCnt="5">
        <dgm:presLayoutVars>
          <dgm:bulletEnabled val="1"/>
        </dgm:presLayoutVars>
      </dgm:prSet>
      <dgm:spPr/>
    </dgm:pt>
    <dgm:pt modelId="{F462DB9E-1910-5A4F-A344-0BF8A53CDDCA}" type="pres">
      <dgm:prSet presAssocID="{0F95B7EF-B552-8643-A3E6-F7C7B197F94F}" presName="accent_1" presStyleCnt="0"/>
      <dgm:spPr/>
    </dgm:pt>
    <dgm:pt modelId="{2B86EAB0-39B4-B942-B618-C501B6C7DA44}" type="pres">
      <dgm:prSet presAssocID="{0F95B7EF-B552-8643-A3E6-F7C7B197F94F}" presName="accentRepeatNode" presStyleLbl="solidFgAcc1" presStyleIdx="0" presStyleCnt="5"/>
      <dgm:spPr/>
    </dgm:pt>
    <dgm:pt modelId="{7FD70F7A-76EC-244A-BEF2-C12E466F3268}" type="pres">
      <dgm:prSet presAssocID="{DBC9299F-2F8D-6F44-BC83-2D33D963A7E0}" presName="text_2" presStyleLbl="node1" presStyleIdx="1" presStyleCnt="5">
        <dgm:presLayoutVars>
          <dgm:bulletEnabled val="1"/>
        </dgm:presLayoutVars>
      </dgm:prSet>
      <dgm:spPr/>
    </dgm:pt>
    <dgm:pt modelId="{2B0D451E-B0BE-4946-98D6-9E4BB25EBF0C}" type="pres">
      <dgm:prSet presAssocID="{DBC9299F-2F8D-6F44-BC83-2D33D963A7E0}" presName="accent_2" presStyleCnt="0"/>
      <dgm:spPr/>
    </dgm:pt>
    <dgm:pt modelId="{8C772FAA-501F-4145-8E49-E52B17D1ED1B}" type="pres">
      <dgm:prSet presAssocID="{DBC9299F-2F8D-6F44-BC83-2D33D963A7E0}" presName="accentRepeatNode" presStyleLbl="solidFgAcc1" presStyleIdx="1" presStyleCnt="5"/>
      <dgm:spPr/>
    </dgm:pt>
    <dgm:pt modelId="{97931943-4D1B-4D4C-AB0D-111A9FA073C7}" type="pres">
      <dgm:prSet presAssocID="{92FDC671-0727-5046-B7FB-35F482F98DA8}" presName="text_3" presStyleLbl="node1" presStyleIdx="2" presStyleCnt="5" custScaleY="147319">
        <dgm:presLayoutVars>
          <dgm:bulletEnabled val="1"/>
        </dgm:presLayoutVars>
      </dgm:prSet>
      <dgm:spPr/>
    </dgm:pt>
    <dgm:pt modelId="{4802E399-D645-9F43-8390-5674052F421F}" type="pres">
      <dgm:prSet presAssocID="{92FDC671-0727-5046-B7FB-35F482F98DA8}" presName="accent_3" presStyleCnt="0"/>
      <dgm:spPr/>
    </dgm:pt>
    <dgm:pt modelId="{7CC3C584-4A20-5A49-930A-675BBB18B502}" type="pres">
      <dgm:prSet presAssocID="{92FDC671-0727-5046-B7FB-35F482F98DA8}" presName="accentRepeatNode" presStyleLbl="solidFgAcc1" presStyleIdx="2" presStyleCnt="5"/>
      <dgm:spPr/>
    </dgm:pt>
    <dgm:pt modelId="{6D4B89E0-FD8C-5E4C-B069-9C941C97B4C2}" type="pres">
      <dgm:prSet presAssocID="{C5371494-53F5-0542-A66F-09ECB36335B7}" presName="text_4" presStyleLbl="node1" presStyleIdx="3" presStyleCnt="5">
        <dgm:presLayoutVars>
          <dgm:bulletEnabled val="1"/>
        </dgm:presLayoutVars>
      </dgm:prSet>
      <dgm:spPr/>
    </dgm:pt>
    <dgm:pt modelId="{689C2F80-4BA5-F840-89FD-88C89D295BE6}" type="pres">
      <dgm:prSet presAssocID="{C5371494-53F5-0542-A66F-09ECB36335B7}" presName="accent_4" presStyleCnt="0"/>
      <dgm:spPr/>
    </dgm:pt>
    <dgm:pt modelId="{10774C7B-36F5-1B4C-BC30-45FD7680CA7E}" type="pres">
      <dgm:prSet presAssocID="{C5371494-53F5-0542-A66F-09ECB36335B7}" presName="accentRepeatNode" presStyleLbl="solidFgAcc1" presStyleIdx="3" presStyleCnt="5"/>
      <dgm:spPr/>
    </dgm:pt>
    <dgm:pt modelId="{746A2EFC-3EBB-2643-8C99-81F80A58A8A4}" type="pres">
      <dgm:prSet presAssocID="{275AD49A-254D-134F-B306-A9EE07E205E3}" presName="text_5" presStyleLbl="node1" presStyleIdx="4" presStyleCnt="5">
        <dgm:presLayoutVars>
          <dgm:bulletEnabled val="1"/>
        </dgm:presLayoutVars>
      </dgm:prSet>
      <dgm:spPr/>
    </dgm:pt>
    <dgm:pt modelId="{CA4F8312-506F-FE4D-A9C0-C52238E7AEEE}" type="pres">
      <dgm:prSet presAssocID="{275AD49A-254D-134F-B306-A9EE07E205E3}" presName="accent_5" presStyleCnt="0"/>
      <dgm:spPr/>
    </dgm:pt>
    <dgm:pt modelId="{7A76598F-5CCD-BC4E-A481-7B84CD83C4C2}" type="pres">
      <dgm:prSet presAssocID="{275AD49A-254D-134F-B306-A9EE07E205E3}" presName="accentRepeatNode" presStyleLbl="solidFgAcc1" presStyleIdx="4" presStyleCnt="5"/>
      <dgm:spPr/>
    </dgm:pt>
  </dgm:ptLst>
  <dgm:cxnLst>
    <dgm:cxn modelId="{CE268E01-4829-E542-ACBC-43A23C9149AB}" type="presOf" srcId="{92FDC671-0727-5046-B7FB-35F482F98DA8}" destId="{97931943-4D1B-4D4C-AB0D-111A9FA073C7}" srcOrd="0" destOrd="0" presId="urn:microsoft.com/office/officeart/2008/layout/VerticalCurvedList"/>
    <dgm:cxn modelId="{C4A59C11-91D7-FD40-9453-5C06C97BADB5}" type="presOf" srcId="{B05764D5-D982-5D45-A13A-F61ADB9F9DE7}" destId="{2D421CF8-0FA8-8B48-AD27-CD2EA4FBB87D}" srcOrd="0" destOrd="0" presId="urn:microsoft.com/office/officeart/2008/layout/VerticalCurvedList"/>
    <dgm:cxn modelId="{4DF9AA2C-F7D8-EE44-A4E0-BD9CC4017930}" type="presOf" srcId="{275AD49A-254D-134F-B306-A9EE07E205E3}" destId="{746A2EFC-3EBB-2643-8C99-81F80A58A8A4}" srcOrd="0" destOrd="0" presId="urn:microsoft.com/office/officeart/2008/layout/VerticalCurvedList"/>
    <dgm:cxn modelId="{51DE8B5F-3D2B-F049-BED4-62DFFD6BFAC4}" type="presOf" srcId="{C5371494-53F5-0542-A66F-09ECB36335B7}" destId="{6D4B89E0-FD8C-5E4C-B069-9C941C97B4C2}" srcOrd="0" destOrd="0" presId="urn:microsoft.com/office/officeart/2008/layout/VerticalCurvedList"/>
    <dgm:cxn modelId="{7B2DE569-E4D7-D545-869F-F48D9986BA1B}" srcId="{B05764D5-D982-5D45-A13A-F61ADB9F9DE7}" destId="{0F95B7EF-B552-8643-A3E6-F7C7B197F94F}" srcOrd="0" destOrd="0" parTransId="{A3CE66BB-E397-E144-BC63-957A440525D9}" sibTransId="{1FB622B1-EF69-1A43-83CD-8E980E9D4940}"/>
    <dgm:cxn modelId="{7C5FFF71-61C5-664A-8CDB-B55AC6B25DEA}" type="presOf" srcId="{1FB622B1-EF69-1A43-83CD-8E980E9D4940}" destId="{8EC8DE96-32D3-254F-9F1A-7A41C821CFD8}" srcOrd="0" destOrd="0" presId="urn:microsoft.com/office/officeart/2008/layout/VerticalCurvedList"/>
    <dgm:cxn modelId="{44C82278-8619-2143-901C-14E3461D91AC}" srcId="{B05764D5-D982-5D45-A13A-F61ADB9F9DE7}" destId="{92FDC671-0727-5046-B7FB-35F482F98DA8}" srcOrd="2" destOrd="0" parTransId="{721F65CF-7A5A-7F41-883D-F3972468036B}" sibTransId="{639BE7E2-4BF7-4047-BD01-922CBFCAF2A2}"/>
    <dgm:cxn modelId="{C7EA0A8E-57CF-7244-A487-754A1D378C32}" srcId="{B05764D5-D982-5D45-A13A-F61ADB9F9DE7}" destId="{DBC9299F-2F8D-6F44-BC83-2D33D963A7E0}" srcOrd="1" destOrd="0" parTransId="{E0FF3322-4F53-8646-9534-799B42692F16}" sibTransId="{1DE9DE48-E8AE-0345-8EC6-22DD73C61ACF}"/>
    <dgm:cxn modelId="{C87AC49E-EB2D-1B48-9F0C-069785C0A1D0}" srcId="{B05764D5-D982-5D45-A13A-F61ADB9F9DE7}" destId="{C5371494-53F5-0542-A66F-09ECB36335B7}" srcOrd="3" destOrd="0" parTransId="{D5ACC0B6-6B93-8049-9572-513B7D868C46}" sibTransId="{337636BC-DC20-E74E-80D7-B7895DB0C31F}"/>
    <dgm:cxn modelId="{782377B9-55AD-5F4B-8C62-3939DD305DC7}" type="presOf" srcId="{0F95B7EF-B552-8643-A3E6-F7C7B197F94F}" destId="{7B9F9955-8DD2-4844-8A66-6441CAB61CD7}" srcOrd="0" destOrd="0" presId="urn:microsoft.com/office/officeart/2008/layout/VerticalCurvedList"/>
    <dgm:cxn modelId="{2804EDC2-4667-3B45-A487-ECBE3F5C6283}" type="presOf" srcId="{DBC9299F-2F8D-6F44-BC83-2D33D963A7E0}" destId="{7FD70F7A-76EC-244A-BEF2-C12E466F3268}" srcOrd="0" destOrd="0" presId="urn:microsoft.com/office/officeart/2008/layout/VerticalCurvedList"/>
    <dgm:cxn modelId="{EC414CD9-F103-C44F-9B4D-D3C081BD669C}" srcId="{B05764D5-D982-5D45-A13A-F61ADB9F9DE7}" destId="{275AD49A-254D-134F-B306-A9EE07E205E3}" srcOrd="4" destOrd="0" parTransId="{670E3EAE-1AB4-C841-811D-F556EEA07E52}" sibTransId="{A10C34AC-E9EC-4D42-9A0E-C65F7EFC0758}"/>
    <dgm:cxn modelId="{41034606-7CCF-524D-BC80-B7509DA15FCC}" type="presParOf" srcId="{2D421CF8-0FA8-8B48-AD27-CD2EA4FBB87D}" destId="{E3A78C14-5FA8-4346-9B47-62F2D0356A0A}" srcOrd="0" destOrd="0" presId="urn:microsoft.com/office/officeart/2008/layout/VerticalCurvedList"/>
    <dgm:cxn modelId="{005AB09F-4993-ED48-981E-2EEDCC0B73DD}" type="presParOf" srcId="{E3A78C14-5FA8-4346-9B47-62F2D0356A0A}" destId="{288BD6C2-E592-5B40-B552-ED3C8FCA4C40}" srcOrd="0" destOrd="0" presId="urn:microsoft.com/office/officeart/2008/layout/VerticalCurvedList"/>
    <dgm:cxn modelId="{AEE6CF25-44FC-464F-B7C2-4D3F7DD258CE}" type="presParOf" srcId="{288BD6C2-E592-5B40-B552-ED3C8FCA4C40}" destId="{186F09FC-7EED-3F43-8EC1-AEB657017717}" srcOrd="0" destOrd="0" presId="urn:microsoft.com/office/officeart/2008/layout/VerticalCurvedList"/>
    <dgm:cxn modelId="{0F6C7192-E82A-0C4F-9867-ABEC18582838}" type="presParOf" srcId="{288BD6C2-E592-5B40-B552-ED3C8FCA4C40}" destId="{8EC8DE96-32D3-254F-9F1A-7A41C821CFD8}" srcOrd="1" destOrd="0" presId="urn:microsoft.com/office/officeart/2008/layout/VerticalCurvedList"/>
    <dgm:cxn modelId="{93E95275-3357-D840-94A0-F4EC4E04806A}" type="presParOf" srcId="{288BD6C2-E592-5B40-B552-ED3C8FCA4C40}" destId="{92B6528C-9FD6-4947-8F2C-C089F89749DF}" srcOrd="2" destOrd="0" presId="urn:microsoft.com/office/officeart/2008/layout/VerticalCurvedList"/>
    <dgm:cxn modelId="{7A1F1280-8A87-7B41-9556-ED99D9E1530E}" type="presParOf" srcId="{288BD6C2-E592-5B40-B552-ED3C8FCA4C40}" destId="{FDE9C83C-CEE3-9E45-9666-27084E1E0495}" srcOrd="3" destOrd="0" presId="urn:microsoft.com/office/officeart/2008/layout/VerticalCurvedList"/>
    <dgm:cxn modelId="{91D328D7-C64C-0A46-A8EB-67D7F9FB22DC}" type="presParOf" srcId="{E3A78C14-5FA8-4346-9B47-62F2D0356A0A}" destId="{7B9F9955-8DD2-4844-8A66-6441CAB61CD7}" srcOrd="1" destOrd="0" presId="urn:microsoft.com/office/officeart/2008/layout/VerticalCurvedList"/>
    <dgm:cxn modelId="{F9D593BF-7D80-BA49-AABF-5BB5170D748F}" type="presParOf" srcId="{E3A78C14-5FA8-4346-9B47-62F2D0356A0A}" destId="{F462DB9E-1910-5A4F-A344-0BF8A53CDDCA}" srcOrd="2" destOrd="0" presId="urn:microsoft.com/office/officeart/2008/layout/VerticalCurvedList"/>
    <dgm:cxn modelId="{C7C24940-DE64-5740-93A7-2D962A3C492E}" type="presParOf" srcId="{F462DB9E-1910-5A4F-A344-0BF8A53CDDCA}" destId="{2B86EAB0-39B4-B942-B618-C501B6C7DA44}" srcOrd="0" destOrd="0" presId="urn:microsoft.com/office/officeart/2008/layout/VerticalCurvedList"/>
    <dgm:cxn modelId="{D8235BCB-F689-2C43-A08A-926B10C5260E}" type="presParOf" srcId="{E3A78C14-5FA8-4346-9B47-62F2D0356A0A}" destId="{7FD70F7A-76EC-244A-BEF2-C12E466F3268}" srcOrd="3" destOrd="0" presId="urn:microsoft.com/office/officeart/2008/layout/VerticalCurvedList"/>
    <dgm:cxn modelId="{76685CFD-C8CC-434C-9770-5146FE18D17A}" type="presParOf" srcId="{E3A78C14-5FA8-4346-9B47-62F2D0356A0A}" destId="{2B0D451E-B0BE-4946-98D6-9E4BB25EBF0C}" srcOrd="4" destOrd="0" presId="urn:microsoft.com/office/officeart/2008/layout/VerticalCurvedList"/>
    <dgm:cxn modelId="{BCCEDD57-F677-ED4C-8F92-486D2A693E89}" type="presParOf" srcId="{2B0D451E-B0BE-4946-98D6-9E4BB25EBF0C}" destId="{8C772FAA-501F-4145-8E49-E52B17D1ED1B}" srcOrd="0" destOrd="0" presId="urn:microsoft.com/office/officeart/2008/layout/VerticalCurvedList"/>
    <dgm:cxn modelId="{A636308E-406A-104F-80A9-AFE6747B5947}" type="presParOf" srcId="{E3A78C14-5FA8-4346-9B47-62F2D0356A0A}" destId="{97931943-4D1B-4D4C-AB0D-111A9FA073C7}" srcOrd="5" destOrd="0" presId="urn:microsoft.com/office/officeart/2008/layout/VerticalCurvedList"/>
    <dgm:cxn modelId="{61530F26-3032-F049-847C-3F08717E7645}" type="presParOf" srcId="{E3A78C14-5FA8-4346-9B47-62F2D0356A0A}" destId="{4802E399-D645-9F43-8390-5674052F421F}" srcOrd="6" destOrd="0" presId="urn:microsoft.com/office/officeart/2008/layout/VerticalCurvedList"/>
    <dgm:cxn modelId="{99422C9D-0515-B24E-8024-78D791D2A9C7}" type="presParOf" srcId="{4802E399-D645-9F43-8390-5674052F421F}" destId="{7CC3C584-4A20-5A49-930A-675BBB18B502}" srcOrd="0" destOrd="0" presId="urn:microsoft.com/office/officeart/2008/layout/VerticalCurvedList"/>
    <dgm:cxn modelId="{B21460BA-B69A-0B45-8E0B-F720CD2707BA}" type="presParOf" srcId="{E3A78C14-5FA8-4346-9B47-62F2D0356A0A}" destId="{6D4B89E0-FD8C-5E4C-B069-9C941C97B4C2}" srcOrd="7" destOrd="0" presId="urn:microsoft.com/office/officeart/2008/layout/VerticalCurvedList"/>
    <dgm:cxn modelId="{78593832-43CD-C54A-887D-1879665F634B}" type="presParOf" srcId="{E3A78C14-5FA8-4346-9B47-62F2D0356A0A}" destId="{689C2F80-4BA5-F840-89FD-88C89D295BE6}" srcOrd="8" destOrd="0" presId="urn:microsoft.com/office/officeart/2008/layout/VerticalCurvedList"/>
    <dgm:cxn modelId="{D59ADEFA-4AE5-E54B-B57D-220328587244}" type="presParOf" srcId="{689C2F80-4BA5-F840-89FD-88C89D295BE6}" destId="{10774C7B-36F5-1B4C-BC30-45FD7680CA7E}" srcOrd="0" destOrd="0" presId="urn:microsoft.com/office/officeart/2008/layout/VerticalCurvedList"/>
    <dgm:cxn modelId="{7622F7B6-1C42-4E49-8C7D-891FB78E5628}" type="presParOf" srcId="{E3A78C14-5FA8-4346-9B47-62F2D0356A0A}" destId="{746A2EFC-3EBB-2643-8C99-81F80A58A8A4}" srcOrd="9" destOrd="0" presId="urn:microsoft.com/office/officeart/2008/layout/VerticalCurvedList"/>
    <dgm:cxn modelId="{339D132A-37B7-C14D-B256-4AECC81879DB}" type="presParOf" srcId="{E3A78C14-5FA8-4346-9B47-62F2D0356A0A}" destId="{CA4F8312-506F-FE4D-A9C0-C52238E7AEEE}" srcOrd="10" destOrd="0" presId="urn:microsoft.com/office/officeart/2008/layout/VerticalCurvedList"/>
    <dgm:cxn modelId="{CC6A0AC0-E833-944A-9099-750BD40E0723}" type="presParOf" srcId="{CA4F8312-506F-FE4D-A9C0-C52238E7AEEE}" destId="{7A76598F-5CCD-BC4E-A481-7B84CD83C4C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977E84E-1D33-2342-9D29-5D4FC4998B8B}" type="doc">
      <dgm:prSet loTypeId="urn:microsoft.com/office/officeart/2005/8/layout/default" loCatId="hierarchy" qsTypeId="urn:microsoft.com/office/officeart/2005/8/quickstyle/simple3" qsCatId="simple" csTypeId="urn:microsoft.com/office/officeart/2005/8/colors/colorful5" csCatId="colorful" phldr="1"/>
      <dgm:spPr/>
      <dgm:t>
        <a:bodyPr/>
        <a:lstStyle/>
        <a:p>
          <a:endParaRPr lang="en-US"/>
        </a:p>
      </dgm:t>
    </dgm:pt>
    <dgm:pt modelId="{4820C4C0-484A-7241-AD5C-679669D17052}">
      <dgm:prSet custT="1"/>
      <dgm:spPr/>
      <dgm:t>
        <a:bodyPr/>
        <a:lstStyle/>
        <a:p>
          <a:r>
            <a:rPr lang="en-US" sz="2000" b="1" dirty="0"/>
            <a:t>Multiparous women</a:t>
          </a:r>
          <a:br>
            <a:rPr lang="en-US" sz="2000" b="1" dirty="0"/>
          </a:br>
          <a:r>
            <a:rPr lang="en-US" sz="2000" b="1" dirty="0"/>
            <a:t>- during Laparoscopic sterilization -  6-43%</a:t>
          </a:r>
          <a:br>
            <a:rPr lang="en-US" sz="2000" b="1" dirty="0"/>
          </a:br>
          <a:r>
            <a:rPr lang="en-US" sz="2000" b="1" dirty="0"/>
            <a:t>- Fertile women - 5.2%             </a:t>
          </a:r>
          <a:r>
            <a:rPr lang="en-US" sz="1600" b="1" i="1" dirty="0">
              <a:solidFill>
                <a:schemeClr val="accent6">
                  <a:lumMod val="50000"/>
                </a:schemeClr>
              </a:solidFill>
            </a:rPr>
            <a:t>(</a:t>
          </a:r>
          <a:r>
            <a:rPr lang="en-US" sz="1600" b="1" i="1" dirty="0" err="1">
              <a:solidFill>
                <a:schemeClr val="accent6">
                  <a:lumMod val="50000"/>
                </a:schemeClr>
              </a:solidFill>
            </a:rPr>
            <a:t>Verkauf</a:t>
          </a:r>
          <a:r>
            <a:rPr lang="en-US" sz="1600" b="1" i="1" dirty="0">
              <a:solidFill>
                <a:schemeClr val="accent6">
                  <a:lumMod val="50000"/>
                </a:schemeClr>
              </a:solidFill>
            </a:rPr>
            <a:t> BS J Flam Med </a:t>
          </a:r>
          <a:r>
            <a:rPr lang="en-US" sz="1600" b="1" i="1" dirty="0" err="1">
              <a:solidFill>
                <a:schemeClr val="accent6">
                  <a:lumMod val="50000"/>
                </a:schemeClr>
              </a:solidFill>
            </a:rPr>
            <a:t>Assoc</a:t>
          </a:r>
          <a:r>
            <a:rPr lang="en-US" sz="1600" b="1" i="1" dirty="0">
              <a:solidFill>
                <a:schemeClr val="accent6">
                  <a:lumMod val="50000"/>
                </a:schemeClr>
              </a:solidFill>
            </a:rPr>
            <a:t> 1987, 74:61) </a:t>
          </a:r>
          <a:endParaRPr lang="en-IN" sz="2000" dirty="0">
            <a:solidFill>
              <a:schemeClr val="accent6">
                <a:lumMod val="50000"/>
              </a:schemeClr>
            </a:solidFill>
          </a:endParaRPr>
        </a:p>
      </dgm:t>
    </dgm:pt>
    <dgm:pt modelId="{9E09A799-814F-F34B-B13F-726ACC300BDC}" type="parTrans" cxnId="{6598FC44-7460-8D47-BC71-E4EBC640B1D2}">
      <dgm:prSet/>
      <dgm:spPr/>
      <dgm:t>
        <a:bodyPr/>
        <a:lstStyle/>
        <a:p>
          <a:endParaRPr lang="en-US"/>
        </a:p>
      </dgm:t>
    </dgm:pt>
    <dgm:pt modelId="{C5456DA8-5444-BD4B-AB36-A9CBED2B5A05}" type="sibTrans" cxnId="{6598FC44-7460-8D47-BC71-E4EBC640B1D2}">
      <dgm:prSet/>
      <dgm:spPr/>
      <dgm:t>
        <a:bodyPr/>
        <a:lstStyle/>
        <a:p>
          <a:endParaRPr lang="en-US"/>
        </a:p>
      </dgm:t>
    </dgm:pt>
    <dgm:pt modelId="{91A254D4-67E8-634C-AA44-CE383E7F54E9}">
      <dgm:prSet custT="1"/>
      <dgm:spPr/>
      <dgm:t>
        <a:bodyPr/>
        <a:lstStyle/>
        <a:p>
          <a:r>
            <a:rPr lang="en-US" sz="2000" b="1"/>
            <a:t>When dysmenorrhoea - Incidence is 40 -60% </a:t>
          </a:r>
          <a:endParaRPr lang="en-IN" sz="2000"/>
        </a:p>
      </dgm:t>
    </dgm:pt>
    <dgm:pt modelId="{50EABA04-2618-DD44-A3AF-5C6250FA54A2}" type="parTrans" cxnId="{F1C1DB27-9279-1D45-8C62-154896304C23}">
      <dgm:prSet/>
      <dgm:spPr/>
      <dgm:t>
        <a:bodyPr/>
        <a:lstStyle/>
        <a:p>
          <a:endParaRPr lang="en-US"/>
        </a:p>
      </dgm:t>
    </dgm:pt>
    <dgm:pt modelId="{1D579654-B57A-5F47-BF57-0DE518BD6DAB}" type="sibTrans" cxnId="{F1C1DB27-9279-1D45-8C62-154896304C23}">
      <dgm:prSet/>
      <dgm:spPr/>
      <dgm:t>
        <a:bodyPr/>
        <a:lstStyle/>
        <a:p>
          <a:endParaRPr lang="en-US"/>
        </a:p>
      </dgm:t>
    </dgm:pt>
    <dgm:pt modelId="{9A928E47-8AAE-0F41-97FF-F3EC5BF9CDE3}">
      <dgm:prSet custT="1"/>
      <dgm:spPr/>
      <dgm:t>
        <a:bodyPr/>
        <a:lstStyle/>
        <a:p>
          <a:r>
            <a:rPr lang="en-US" sz="2000" b="1" dirty="0"/>
            <a:t>Teens with chronic pelvic pain Diagnosed by Laparoscopy - 69.6%</a:t>
          </a:r>
          <a:endParaRPr lang="en-IN" sz="2000" dirty="0"/>
        </a:p>
      </dgm:t>
    </dgm:pt>
    <dgm:pt modelId="{3C7EB997-7A7C-A749-800A-E199E806FC1C}" type="parTrans" cxnId="{37B8936C-22DE-344B-BC1A-AE2B3CCDAB36}">
      <dgm:prSet/>
      <dgm:spPr/>
      <dgm:t>
        <a:bodyPr/>
        <a:lstStyle/>
        <a:p>
          <a:endParaRPr lang="en-US"/>
        </a:p>
      </dgm:t>
    </dgm:pt>
    <dgm:pt modelId="{267097FC-D843-CA4D-92F1-F0ECFBA05961}" type="sibTrans" cxnId="{37B8936C-22DE-344B-BC1A-AE2B3CCDAB36}">
      <dgm:prSet/>
      <dgm:spPr/>
      <dgm:t>
        <a:bodyPr/>
        <a:lstStyle/>
        <a:p>
          <a:endParaRPr lang="en-US"/>
        </a:p>
      </dgm:t>
    </dgm:pt>
    <dgm:pt modelId="{BA0227D4-D6C7-1C40-BB07-540B0050EFFB}">
      <dgm:prSet custT="1"/>
      <dgm:spPr/>
      <dgm:t>
        <a:bodyPr/>
        <a:lstStyle/>
        <a:p>
          <a:pPr>
            <a:buNone/>
          </a:pPr>
          <a:r>
            <a:rPr lang="en-US" sz="2000" b="1" dirty="0"/>
            <a:t>Infertile women x 10 risk – 20 - 40%</a:t>
          </a:r>
          <a:endParaRPr lang="en-IN" sz="2000" dirty="0"/>
        </a:p>
      </dgm:t>
    </dgm:pt>
    <dgm:pt modelId="{15A3E3CD-B64A-D343-8187-D2BBABDF2B29}" type="parTrans" cxnId="{16DC4FF3-C459-984A-99F0-91B9B07862C5}">
      <dgm:prSet/>
      <dgm:spPr/>
      <dgm:t>
        <a:bodyPr/>
        <a:lstStyle/>
        <a:p>
          <a:endParaRPr lang="en-US"/>
        </a:p>
      </dgm:t>
    </dgm:pt>
    <dgm:pt modelId="{97410894-8C99-844B-B91E-57095FFC2CA5}" type="sibTrans" cxnId="{16DC4FF3-C459-984A-99F0-91B9B07862C5}">
      <dgm:prSet/>
      <dgm:spPr/>
      <dgm:t>
        <a:bodyPr/>
        <a:lstStyle/>
        <a:p>
          <a:endParaRPr lang="en-US"/>
        </a:p>
      </dgm:t>
    </dgm:pt>
    <dgm:pt modelId="{B9068BDA-6755-B942-ADC7-73F6B8CE18A8}">
      <dgm:prSet/>
      <dgm:spPr/>
      <dgm:t>
        <a:bodyPr/>
        <a:lstStyle/>
        <a:p>
          <a:endParaRPr lang="en-IN" sz="1600" dirty="0"/>
        </a:p>
      </dgm:t>
    </dgm:pt>
    <dgm:pt modelId="{DB447B29-2A8D-CA43-8F66-0CFC4EF69FFD}" type="sibTrans" cxnId="{6B94CF0D-112E-E54C-8227-3A5A387C5CF3}">
      <dgm:prSet/>
      <dgm:spPr/>
      <dgm:t>
        <a:bodyPr/>
        <a:lstStyle/>
        <a:p>
          <a:endParaRPr lang="en-US"/>
        </a:p>
      </dgm:t>
    </dgm:pt>
    <dgm:pt modelId="{720AF7F3-912B-E049-8BFF-10C903553BFC}" type="parTrans" cxnId="{6B94CF0D-112E-E54C-8227-3A5A387C5CF3}">
      <dgm:prSet/>
      <dgm:spPr/>
      <dgm:t>
        <a:bodyPr/>
        <a:lstStyle/>
        <a:p>
          <a:endParaRPr lang="en-US"/>
        </a:p>
      </dgm:t>
    </dgm:pt>
    <dgm:pt modelId="{8CEABDA0-30CE-8F44-92AE-88A5137AA45B}">
      <dgm:prSet custT="1"/>
      <dgm:spPr/>
      <dgm:t>
        <a:bodyPr/>
        <a:lstStyle/>
        <a:p>
          <a:endParaRPr lang="en-IN" sz="2000" dirty="0"/>
        </a:p>
        <a:p>
          <a:r>
            <a:rPr lang="en-US" sz="2000" b="1" dirty="0"/>
            <a:t>Polygenic, multifactorial mode of inheritance</a:t>
          </a:r>
          <a:endParaRPr lang="en-IN" sz="2000" dirty="0"/>
        </a:p>
      </dgm:t>
    </dgm:pt>
    <dgm:pt modelId="{C43A0F22-DAC7-3047-B5DF-1B614B9434B0}" type="parTrans" cxnId="{DDE625ED-7556-5F42-A23E-C009B0EDB5E2}">
      <dgm:prSet/>
      <dgm:spPr/>
      <dgm:t>
        <a:bodyPr/>
        <a:lstStyle/>
        <a:p>
          <a:endParaRPr lang="en-US"/>
        </a:p>
      </dgm:t>
    </dgm:pt>
    <dgm:pt modelId="{3614D586-6065-1D4E-BAAF-D87472C484FF}" type="sibTrans" cxnId="{DDE625ED-7556-5F42-A23E-C009B0EDB5E2}">
      <dgm:prSet/>
      <dgm:spPr/>
      <dgm:t>
        <a:bodyPr/>
        <a:lstStyle/>
        <a:p>
          <a:endParaRPr lang="en-US"/>
        </a:p>
      </dgm:t>
    </dgm:pt>
    <dgm:pt modelId="{6ACACD08-8406-454D-8CB7-AF2B3C74E7EE}">
      <dgm:prSet custT="1"/>
      <dgm:spPr/>
      <dgm:t>
        <a:bodyPr/>
        <a:lstStyle/>
        <a:p>
          <a:endParaRPr lang="en-US" sz="2000" b="1" dirty="0"/>
        </a:p>
        <a:p>
          <a:r>
            <a:rPr lang="en-US" sz="2000" b="1" dirty="0"/>
            <a:t>Occurrence rate among 1</a:t>
          </a:r>
          <a:r>
            <a:rPr lang="en-US" sz="2000" b="1" baseline="30000" dirty="0"/>
            <a:t>o</a:t>
          </a:r>
          <a:r>
            <a:rPr lang="en-US" sz="2000" b="1" dirty="0"/>
            <a:t> Relatives occurs in 6.9 % as compared to 1% non blood related control group </a:t>
          </a:r>
          <a:endParaRPr lang="en-IN" sz="2000" dirty="0"/>
        </a:p>
      </dgm:t>
    </dgm:pt>
    <dgm:pt modelId="{44E4BE82-A6C0-7A4D-9E3D-81C49F61FB5C}" type="parTrans" cxnId="{BC9AFDCB-FD4F-F841-A64E-B0DF9441EFA7}">
      <dgm:prSet/>
      <dgm:spPr/>
      <dgm:t>
        <a:bodyPr/>
        <a:lstStyle/>
        <a:p>
          <a:endParaRPr lang="en-US"/>
        </a:p>
      </dgm:t>
    </dgm:pt>
    <dgm:pt modelId="{5F6B0309-667E-B147-BD8B-EC7AC4302D80}" type="sibTrans" cxnId="{BC9AFDCB-FD4F-F841-A64E-B0DF9441EFA7}">
      <dgm:prSet/>
      <dgm:spPr/>
      <dgm:t>
        <a:bodyPr/>
        <a:lstStyle/>
        <a:p>
          <a:endParaRPr lang="en-US"/>
        </a:p>
      </dgm:t>
    </dgm:pt>
    <dgm:pt modelId="{CF397738-1556-CD45-A42A-2196829F13EB}" type="pres">
      <dgm:prSet presAssocID="{B977E84E-1D33-2342-9D29-5D4FC4998B8B}" presName="diagram" presStyleCnt="0">
        <dgm:presLayoutVars>
          <dgm:dir/>
          <dgm:resizeHandles val="exact"/>
        </dgm:presLayoutVars>
      </dgm:prSet>
      <dgm:spPr/>
    </dgm:pt>
    <dgm:pt modelId="{A61BCD03-650A-0342-B57C-7A2DBFA55AD9}" type="pres">
      <dgm:prSet presAssocID="{4820C4C0-484A-7241-AD5C-679669D17052}" presName="node" presStyleLbl="node1" presStyleIdx="0" presStyleCnt="6">
        <dgm:presLayoutVars>
          <dgm:bulletEnabled val="1"/>
        </dgm:presLayoutVars>
      </dgm:prSet>
      <dgm:spPr/>
    </dgm:pt>
    <dgm:pt modelId="{5CC38BB0-088B-9C4A-96D7-413BD6B76F0B}" type="pres">
      <dgm:prSet presAssocID="{C5456DA8-5444-BD4B-AB36-A9CBED2B5A05}" presName="sibTrans" presStyleCnt="0"/>
      <dgm:spPr/>
    </dgm:pt>
    <dgm:pt modelId="{D623A84E-F918-2C4A-8353-518D0431E1B0}" type="pres">
      <dgm:prSet presAssocID="{91A254D4-67E8-634C-AA44-CE383E7F54E9}" presName="node" presStyleLbl="node1" presStyleIdx="1" presStyleCnt="6">
        <dgm:presLayoutVars>
          <dgm:bulletEnabled val="1"/>
        </dgm:presLayoutVars>
      </dgm:prSet>
      <dgm:spPr/>
    </dgm:pt>
    <dgm:pt modelId="{E679DD1C-CC47-644E-832B-EE668F3BB8D6}" type="pres">
      <dgm:prSet presAssocID="{1D579654-B57A-5F47-BF57-0DE518BD6DAB}" presName="sibTrans" presStyleCnt="0"/>
      <dgm:spPr/>
    </dgm:pt>
    <dgm:pt modelId="{074FBA5E-1A3F-7E46-A186-85280EAB591F}" type="pres">
      <dgm:prSet presAssocID="{9A928E47-8AAE-0F41-97FF-F3EC5BF9CDE3}" presName="node" presStyleLbl="node1" presStyleIdx="2" presStyleCnt="6">
        <dgm:presLayoutVars>
          <dgm:bulletEnabled val="1"/>
        </dgm:presLayoutVars>
      </dgm:prSet>
      <dgm:spPr/>
    </dgm:pt>
    <dgm:pt modelId="{387C3CD8-E3DB-1645-BD58-B2A3565B8407}" type="pres">
      <dgm:prSet presAssocID="{267097FC-D843-CA4D-92F1-F0ECFBA05961}" presName="sibTrans" presStyleCnt="0"/>
      <dgm:spPr/>
    </dgm:pt>
    <dgm:pt modelId="{CBB37F08-8B7F-C140-8307-85966166314F}" type="pres">
      <dgm:prSet presAssocID="{BA0227D4-D6C7-1C40-BB07-540B0050EFFB}" presName="node" presStyleLbl="node1" presStyleIdx="3" presStyleCnt="6">
        <dgm:presLayoutVars>
          <dgm:bulletEnabled val="1"/>
        </dgm:presLayoutVars>
      </dgm:prSet>
      <dgm:spPr/>
    </dgm:pt>
    <dgm:pt modelId="{2EB7BBEA-B62B-AA47-B74A-D466E7300DD2}" type="pres">
      <dgm:prSet presAssocID="{97410894-8C99-844B-B91E-57095FFC2CA5}" presName="sibTrans" presStyleCnt="0"/>
      <dgm:spPr/>
    </dgm:pt>
    <dgm:pt modelId="{ED8DD05E-4F94-6945-939E-DFA5862CECD4}" type="pres">
      <dgm:prSet presAssocID="{8CEABDA0-30CE-8F44-92AE-88A5137AA45B}" presName="node" presStyleLbl="node1" presStyleIdx="4" presStyleCnt="6">
        <dgm:presLayoutVars>
          <dgm:bulletEnabled val="1"/>
        </dgm:presLayoutVars>
      </dgm:prSet>
      <dgm:spPr/>
    </dgm:pt>
    <dgm:pt modelId="{0AFF2023-FADD-5E4F-A2BE-9429E128D291}" type="pres">
      <dgm:prSet presAssocID="{3614D586-6065-1D4E-BAAF-D87472C484FF}" presName="sibTrans" presStyleCnt="0"/>
      <dgm:spPr/>
    </dgm:pt>
    <dgm:pt modelId="{6E6DECB8-7FE6-AA4B-B1C6-B48D8DFE1964}" type="pres">
      <dgm:prSet presAssocID="{6ACACD08-8406-454D-8CB7-AF2B3C74E7EE}" presName="node" presStyleLbl="node1" presStyleIdx="5" presStyleCnt="6">
        <dgm:presLayoutVars>
          <dgm:bulletEnabled val="1"/>
        </dgm:presLayoutVars>
      </dgm:prSet>
      <dgm:spPr/>
    </dgm:pt>
  </dgm:ptLst>
  <dgm:cxnLst>
    <dgm:cxn modelId="{6B94CF0D-112E-E54C-8227-3A5A387C5CF3}" srcId="{6ACACD08-8406-454D-8CB7-AF2B3C74E7EE}" destId="{B9068BDA-6755-B942-ADC7-73F6B8CE18A8}" srcOrd="0" destOrd="0" parTransId="{720AF7F3-912B-E049-8BFF-10C903553BFC}" sibTransId="{DB447B29-2A8D-CA43-8F66-0CFC4EF69FFD}"/>
    <dgm:cxn modelId="{F1C1DB27-9279-1D45-8C62-154896304C23}" srcId="{B977E84E-1D33-2342-9D29-5D4FC4998B8B}" destId="{91A254D4-67E8-634C-AA44-CE383E7F54E9}" srcOrd="1" destOrd="0" parTransId="{50EABA04-2618-DD44-A3AF-5C6250FA54A2}" sibTransId="{1D579654-B57A-5F47-BF57-0DE518BD6DAB}"/>
    <dgm:cxn modelId="{8522F02A-024E-4C42-8AAC-876BB50D1BB1}" type="presOf" srcId="{6ACACD08-8406-454D-8CB7-AF2B3C74E7EE}" destId="{6E6DECB8-7FE6-AA4B-B1C6-B48D8DFE1964}" srcOrd="0" destOrd="0" presId="urn:microsoft.com/office/officeart/2005/8/layout/default"/>
    <dgm:cxn modelId="{10B62233-CB94-A14E-AE3E-D037B25D761C}" type="presOf" srcId="{B9068BDA-6755-B942-ADC7-73F6B8CE18A8}" destId="{6E6DECB8-7FE6-AA4B-B1C6-B48D8DFE1964}" srcOrd="0" destOrd="1" presId="urn:microsoft.com/office/officeart/2005/8/layout/default"/>
    <dgm:cxn modelId="{6598FC44-7460-8D47-BC71-E4EBC640B1D2}" srcId="{B977E84E-1D33-2342-9D29-5D4FC4998B8B}" destId="{4820C4C0-484A-7241-AD5C-679669D17052}" srcOrd="0" destOrd="0" parTransId="{9E09A799-814F-F34B-B13F-726ACC300BDC}" sibTransId="{C5456DA8-5444-BD4B-AB36-A9CBED2B5A05}"/>
    <dgm:cxn modelId="{2308F857-BD6F-8F49-9734-04AE3A0628AC}" type="presOf" srcId="{8CEABDA0-30CE-8F44-92AE-88A5137AA45B}" destId="{ED8DD05E-4F94-6945-939E-DFA5862CECD4}" srcOrd="0" destOrd="0" presId="urn:microsoft.com/office/officeart/2005/8/layout/default"/>
    <dgm:cxn modelId="{37B8936C-22DE-344B-BC1A-AE2B3CCDAB36}" srcId="{B977E84E-1D33-2342-9D29-5D4FC4998B8B}" destId="{9A928E47-8AAE-0F41-97FF-F3EC5BF9CDE3}" srcOrd="2" destOrd="0" parTransId="{3C7EB997-7A7C-A749-800A-E199E806FC1C}" sibTransId="{267097FC-D843-CA4D-92F1-F0ECFBA05961}"/>
    <dgm:cxn modelId="{76511684-67AF-C547-A9AB-49354AD649BE}" type="presOf" srcId="{9A928E47-8AAE-0F41-97FF-F3EC5BF9CDE3}" destId="{074FBA5E-1A3F-7E46-A186-85280EAB591F}" srcOrd="0" destOrd="0" presId="urn:microsoft.com/office/officeart/2005/8/layout/default"/>
    <dgm:cxn modelId="{7346919C-C9D2-2342-9CAB-892571AB9E47}" type="presOf" srcId="{B977E84E-1D33-2342-9D29-5D4FC4998B8B}" destId="{CF397738-1556-CD45-A42A-2196829F13EB}" srcOrd="0" destOrd="0" presId="urn:microsoft.com/office/officeart/2005/8/layout/default"/>
    <dgm:cxn modelId="{8A1A1DB2-7440-DD42-B846-F5269AE514E7}" type="presOf" srcId="{91A254D4-67E8-634C-AA44-CE383E7F54E9}" destId="{D623A84E-F918-2C4A-8353-518D0431E1B0}" srcOrd="0" destOrd="0" presId="urn:microsoft.com/office/officeart/2005/8/layout/default"/>
    <dgm:cxn modelId="{5DC1C1B7-D27A-3949-9527-B570241D4128}" type="presOf" srcId="{4820C4C0-484A-7241-AD5C-679669D17052}" destId="{A61BCD03-650A-0342-B57C-7A2DBFA55AD9}" srcOrd="0" destOrd="0" presId="urn:microsoft.com/office/officeart/2005/8/layout/default"/>
    <dgm:cxn modelId="{BC9AFDCB-FD4F-F841-A64E-B0DF9441EFA7}" srcId="{B977E84E-1D33-2342-9D29-5D4FC4998B8B}" destId="{6ACACD08-8406-454D-8CB7-AF2B3C74E7EE}" srcOrd="5" destOrd="0" parTransId="{44E4BE82-A6C0-7A4D-9E3D-81C49F61FB5C}" sibTransId="{5F6B0309-667E-B147-BD8B-EC7AC4302D80}"/>
    <dgm:cxn modelId="{E17D3CE8-BF2E-D640-A9D4-9B468F6F7913}" type="presOf" srcId="{BA0227D4-D6C7-1C40-BB07-540B0050EFFB}" destId="{CBB37F08-8B7F-C140-8307-85966166314F}" srcOrd="0" destOrd="0" presId="urn:microsoft.com/office/officeart/2005/8/layout/default"/>
    <dgm:cxn modelId="{DDE625ED-7556-5F42-A23E-C009B0EDB5E2}" srcId="{B977E84E-1D33-2342-9D29-5D4FC4998B8B}" destId="{8CEABDA0-30CE-8F44-92AE-88A5137AA45B}" srcOrd="4" destOrd="0" parTransId="{C43A0F22-DAC7-3047-B5DF-1B614B9434B0}" sibTransId="{3614D586-6065-1D4E-BAAF-D87472C484FF}"/>
    <dgm:cxn modelId="{16DC4FF3-C459-984A-99F0-91B9B07862C5}" srcId="{B977E84E-1D33-2342-9D29-5D4FC4998B8B}" destId="{BA0227D4-D6C7-1C40-BB07-540B0050EFFB}" srcOrd="3" destOrd="0" parTransId="{15A3E3CD-B64A-D343-8187-D2BBABDF2B29}" sibTransId="{97410894-8C99-844B-B91E-57095FFC2CA5}"/>
    <dgm:cxn modelId="{55DA646A-8EF0-664A-8ED7-7F841F323957}" type="presParOf" srcId="{CF397738-1556-CD45-A42A-2196829F13EB}" destId="{A61BCD03-650A-0342-B57C-7A2DBFA55AD9}" srcOrd="0" destOrd="0" presId="urn:microsoft.com/office/officeart/2005/8/layout/default"/>
    <dgm:cxn modelId="{BCE5DF17-5F94-E542-AE87-FA1B557792E4}" type="presParOf" srcId="{CF397738-1556-CD45-A42A-2196829F13EB}" destId="{5CC38BB0-088B-9C4A-96D7-413BD6B76F0B}" srcOrd="1" destOrd="0" presId="urn:microsoft.com/office/officeart/2005/8/layout/default"/>
    <dgm:cxn modelId="{FCCEDFC0-EF08-4C40-8545-A365E28D283E}" type="presParOf" srcId="{CF397738-1556-CD45-A42A-2196829F13EB}" destId="{D623A84E-F918-2C4A-8353-518D0431E1B0}" srcOrd="2" destOrd="0" presId="urn:microsoft.com/office/officeart/2005/8/layout/default"/>
    <dgm:cxn modelId="{8E014E91-09E4-8447-B044-A90401F2E640}" type="presParOf" srcId="{CF397738-1556-CD45-A42A-2196829F13EB}" destId="{E679DD1C-CC47-644E-832B-EE668F3BB8D6}" srcOrd="3" destOrd="0" presId="urn:microsoft.com/office/officeart/2005/8/layout/default"/>
    <dgm:cxn modelId="{3FE9D6C7-C298-3944-8947-5AA3E324C8A5}" type="presParOf" srcId="{CF397738-1556-CD45-A42A-2196829F13EB}" destId="{074FBA5E-1A3F-7E46-A186-85280EAB591F}" srcOrd="4" destOrd="0" presId="urn:microsoft.com/office/officeart/2005/8/layout/default"/>
    <dgm:cxn modelId="{143218CC-0B21-2A42-AAC5-C30235CC3278}" type="presParOf" srcId="{CF397738-1556-CD45-A42A-2196829F13EB}" destId="{387C3CD8-E3DB-1645-BD58-B2A3565B8407}" srcOrd="5" destOrd="0" presId="urn:microsoft.com/office/officeart/2005/8/layout/default"/>
    <dgm:cxn modelId="{AA2970AB-DBB7-2B41-84FF-D868BA504A56}" type="presParOf" srcId="{CF397738-1556-CD45-A42A-2196829F13EB}" destId="{CBB37F08-8B7F-C140-8307-85966166314F}" srcOrd="6" destOrd="0" presId="urn:microsoft.com/office/officeart/2005/8/layout/default"/>
    <dgm:cxn modelId="{5D3A3427-538B-1F44-9FCB-069508005A01}" type="presParOf" srcId="{CF397738-1556-CD45-A42A-2196829F13EB}" destId="{2EB7BBEA-B62B-AA47-B74A-D466E7300DD2}" srcOrd="7" destOrd="0" presId="urn:microsoft.com/office/officeart/2005/8/layout/default"/>
    <dgm:cxn modelId="{67CCBC0E-78CC-9B46-A27A-286537BFCD4C}" type="presParOf" srcId="{CF397738-1556-CD45-A42A-2196829F13EB}" destId="{ED8DD05E-4F94-6945-939E-DFA5862CECD4}" srcOrd="8" destOrd="0" presId="urn:microsoft.com/office/officeart/2005/8/layout/default"/>
    <dgm:cxn modelId="{A7AC5C7E-F845-9144-A5D8-D8FD35966990}" type="presParOf" srcId="{CF397738-1556-CD45-A42A-2196829F13EB}" destId="{0AFF2023-FADD-5E4F-A2BE-9429E128D291}" srcOrd="9" destOrd="0" presId="urn:microsoft.com/office/officeart/2005/8/layout/default"/>
    <dgm:cxn modelId="{41FF5A3F-8D49-EF41-8446-9000EE09CF83}" type="presParOf" srcId="{CF397738-1556-CD45-A42A-2196829F13EB}" destId="{6E6DECB8-7FE6-AA4B-B1C6-B48D8DFE1964}"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C52943F-6A41-EC45-8F79-EAC0670C5DF2}" type="doc">
      <dgm:prSet loTypeId="urn:microsoft.com/office/officeart/2005/8/layout/orgChart1" loCatId="hierarchy" qsTypeId="urn:microsoft.com/office/officeart/2005/8/quickstyle/simple1" qsCatId="simple" csTypeId="urn:microsoft.com/office/officeart/2005/8/colors/accent1_1" csCatId="accent1" phldr="1"/>
      <dgm:spPr/>
      <dgm:t>
        <a:bodyPr/>
        <a:lstStyle/>
        <a:p>
          <a:endParaRPr lang="en-US"/>
        </a:p>
      </dgm:t>
    </dgm:pt>
    <dgm:pt modelId="{D17C3DC0-843D-E248-9CB3-9B6224D7D4F7}">
      <dgm:prSet phldrT="[Text]" custT="1"/>
      <dgm:spPr/>
      <dgm:t>
        <a:bodyPr/>
        <a:lstStyle/>
        <a:p>
          <a:r>
            <a:rPr lang="en-US" sz="3200" b="1" dirty="0">
              <a:solidFill>
                <a:srgbClr val="C00000"/>
              </a:solidFill>
            </a:rPr>
            <a:t>Risk Factors</a:t>
          </a:r>
        </a:p>
      </dgm:t>
    </dgm:pt>
    <dgm:pt modelId="{E6D8E140-9A48-014B-9427-C97FCFD1C6D0}" type="parTrans" cxnId="{8D7562F6-D9DB-7141-875C-F8AACF535100}">
      <dgm:prSet/>
      <dgm:spPr/>
      <dgm:t>
        <a:bodyPr/>
        <a:lstStyle/>
        <a:p>
          <a:endParaRPr lang="en-US"/>
        </a:p>
      </dgm:t>
    </dgm:pt>
    <dgm:pt modelId="{391EA554-79FD-8D48-B518-B320DBAD8E11}" type="sibTrans" cxnId="{8D7562F6-D9DB-7141-875C-F8AACF535100}">
      <dgm:prSet/>
      <dgm:spPr/>
      <dgm:t>
        <a:bodyPr/>
        <a:lstStyle/>
        <a:p>
          <a:endParaRPr lang="en-US"/>
        </a:p>
      </dgm:t>
    </dgm:pt>
    <dgm:pt modelId="{2913B364-8EF7-6C49-AA37-E479BE971BB2}">
      <dgm:prSet phldrT="[Text]" custT="1"/>
      <dgm:spPr/>
      <dgm:t>
        <a:bodyPr/>
        <a:lstStyle/>
        <a:p>
          <a:pPr>
            <a:buClr>
              <a:srgbClr val="FF6600"/>
            </a:buClr>
            <a:buNone/>
          </a:pPr>
          <a:r>
            <a:rPr lang="en-US" sz="2000" b="1" dirty="0"/>
            <a:t>Higher in Asians and blacks </a:t>
          </a:r>
        </a:p>
        <a:p>
          <a:pPr>
            <a:buClr>
              <a:srgbClr val="FF6600"/>
            </a:buClr>
            <a:buNone/>
          </a:pPr>
          <a:endParaRPr lang="en-US" sz="2000" b="1" dirty="0"/>
        </a:p>
        <a:p>
          <a:pPr>
            <a:buClr>
              <a:srgbClr val="FF6600"/>
            </a:buClr>
            <a:buNone/>
          </a:pPr>
          <a:r>
            <a:rPr lang="en-US" sz="2000" b="1" dirty="0"/>
            <a:t>Less in White Caucasians </a:t>
          </a:r>
        </a:p>
        <a:p>
          <a:pPr>
            <a:buClr>
              <a:srgbClr val="FF6600"/>
            </a:buClr>
            <a:buNone/>
          </a:pPr>
          <a:endParaRPr lang="en-US" sz="2000" b="1" dirty="0"/>
        </a:p>
        <a:p>
          <a:pPr>
            <a:buClr>
              <a:srgbClr val="FF6600"/>
            </a:buClr>
            <a:buNone/>
          </a:pPr>
          <a:r>
            <a:rPr lang="en-US" sz="1600" b="1" i="1" dirty="0">
              <a:solidFill>
                <a:srgbClr val="008000"/>
              </a:solidFill>
            </a:rPr>
            <a:t>(</a:t>
          </a:r>
          <a:r>
            <a:rPr lang="en-US" sz="1600" b="1" i="1" dirty="0" err="1">
              <a:solidFill>
                <a:srgbClr val="008000"/>
              </a:solidFill>
            </a:rPr>
            <a:t>Sangi-Haghpeykar</a:t>
          </a:r>
          <a:r>
            <a:rPr lang="en-US" sz="1600" b="1" i="1" dirty="0">
              <a:solidFill>
                <a:srgbClr val="008000"/>
              </a:solidFill>
            </a:rPr>
            <a:t> H et al </a:t>
          </a:r>
          <a:r>
            <a:rPr lang="en-US" sz="1600" b="1" i="1" dirty="0" err="1">
              <a:solidFill>
                <a:srgbClr val="008000"/>
              </a:solidFill>
            </a:rPr>
            <a:t>Obstet</a:t>
          </a:r>
          <a:r>
            <a:rPr lang="en-US" sz="1600" b="1" i="1" dirty="0">
              <a:solidFill>
                <a:srgbClr val="008000"/>
              </a:solidFill>
            </a:rPr>
            <a:t> Gynecol1995) (</a:t>
          </a:r>
          <a:r>
            <a:rPr lang="en-US" sz="1600" b="1" i="1" dirty="0" err="1">
              <a:solidFill>
                <a:srgbClr val="008000"/>
              </a:solidFill>
            </a:rPr>
            <a:t>Missmer</a:t>
          </a:r>
          <a:r>
            <a:rPr lang="en-US" sz="1600" b="1" i="1" dirty="0">
              <a:solidFill>
                <a:srgbClr val="008000"/>
              </a:solidFill>
            </a:rPr>
            <a:t> SA et al Am J Epidemiol 2004)</a:t>
          </a:r>
          <a:endParaRPr lang="en-US" sz="1600" dirty="0"/>
        </a:p>
      </dgm:t>
    </dgm:pt>
    <dgm:pt modelId="{B7678AD1-CAB4-9B45-A0CD-7D595D2101A2}" type="parTrans" cxnId="{9022CD58-148D-B940-A1E4-401C66DC2A4F}">
      <dgm:prSet/>
      <dgm:spPr/>
      <dgm:t>
        <a:bodyPr/>
        <a:lstStyle/>
        <a:p>
          <a:endParaRPr lang="en-US"/>
        </a:p>
      </dgm:t>
    </dgm:pt>
    <dgm:pt modelId="{97E384A9-C4DD-784E-A9B3-B219475D51BF}" type="sibTrans" cxnId="{9022CD58-148D-B940-A1E4-401C66DC2A4F}">
      <dgm:prSet/>
      <dgm:spPr/>
      <dgm:t>
        <a:bodyPr/>
        <a:lstStyle/>
        <a:p>
          <a:endParaRPr lang="en-US"/>
        </a:p>
      </dgm:t>
    </dgm:pt>
    <dgm:pt modelId="{5EFC933B-CE9C-6C4F-AC9C-7AB46BFD2440}">
      <dgm:prSet phldrT="[Text]" custT="1"/>
      <dgm:spPr/>
      <dgm:t>
        <a:bodyPr/>
        <a:lstStyle/>
        <a:p>
          <a:pPr>
            <a:buClr>
              <a:srgbClr val="FF6600"/>
            </a:buClr>
            <a:buNone/>
          </a:pPr>
          <a:r>
            <a:rPr lang="en-US" sz="2000" b="1" dirty="0">
              <a:solidFill>
                <a:srgbClr val="000090"/>
              </a:solidFill>
            </a:rPr>
            <a:t>Women with </a:t>
          </a:r>
        </a:p>
        <a:p>
          <a:pPr>
            <a:buClr>
              <a:srgbClr val="FF6600"/>
            </a:buClr>
            <a:buNone/>
          </a:pPr>
          <a:r>
            <a:rPr lang="en-US" sz="2000" b="1" dirty="0"/>
            <a:t>Early menarche </a:t>
          </a:r>
        </a:p>
        <a:p>
          <a:pPr>
            <a:buClr>
              <a:srgbClr val="FF6600"/>
            </a:buClr>
            <a:buNone/>
          </a:pPr>
          <a:endParaRPr lang="en-US" sz="2000" b="1" dirty="0"/>
        </a:p>
        <a:p>
          <a:pPr>
            <a:buClr>
              <a:srgbClr val="FF6600"/>
            </a:buClr>
            <a:buNone/>
          </a:pPr>
          <a:r>
            <a:rPr lang="en-US" sz="2000" b="1" dirty="0"/>
            <a:t>Short menstrual cycles </a:t>
          </a:r>
        </a:p>
        <a:p>
          <a:pPr>
            <a:buClr>
              <a:srgbClr val="FF6600"/>
            </a:buClr>
            <a:buNone/>
          </a:pPr>
          <a:endParaRPr lang="en-US" sz="2000" b="1" dirty="0"/>
        </a:p>
        <a:p>
          <a:pPr>
            <a:buClr>
              <a:srgbClr val="FF6600"/>
            </a:buClr>
            <a:buNone/>
          </a:pPr>
          <a:r>
            <a:rPr lang="en-US" sz="2000" b="1" dirty="0"/>
            <a:t>Volume and duration of menses is less consistent</a:t>
          </a:r>
        </a:p>
        <a:p>
          <a:pPr>
            <a:buClr>
              <a:srgbClr val="FF6600"/>
            </a:buClr>
            <a:buNone/>
          </a:pPr>
          <a:r>
            <a:rPr lang="en-US" sz="2000" b="1" dirty="0">
              <a:solidFill>
                <a:srgbClr val="000090"/>
              </a:solidFill>
            </a:rPr>
            <a:t>More prone </a:t>
          </a:r>
        </a:p>
        <a:p>
          <a:pPr>
            <a:buClr>
              <a:srgbClr val="FF6600"/>
            </a:buClr>
            <a:buNone/>
          </a:pPr>
          <a:endParaRPr lang="en-US" sz="2000" b="1" dirty="0"/>
        </a:p>
        <a:p>
          <a:pPr>
            <a:buClr>
              <a:srgbClr val="FF6600"/>
            </a:buClr>
            <a:buNone/>
          </a:pPr>
          <a:r>
            <a:rPr lang="en-US" sz="1600" b="1" i="1" dirty="0">
              <a:solidFill>
                <a:srgbClr val="008000"/>
              </a:solidFill>
            </a:rPr>
            <a:t>(</a:t>
          </a:r>
          <a:r>
            <a:rPr lang="en-US" sz="1600" b="1" i="1" dirty="0" err="1">
              <a:solidFill>
                <a:srgbClr val="008000"/>
              </a:solidFill>
            </a:rPr>
            <a:t>Matorras</a:t>
          </a:r>
          <a:r>
            <a:rPr lang="en-US" sz="1600" b="1" i="1" dirty="0">
              <a:solidFill>
                <a:srgbClr val="008000"/>
              </a:solidFill>
            </a:rPr>
            <a:t> R et al </a:t>
          </a:r>
          <a:r>
            <a:rPr lang="en-US" sz="1600" b="1" i="1" dirty="0" err="1">
              <a:solidFill>
                <a:srgbClr val="008000"/>
              </a:solidFill>
            </a:rPr>
            <a:t>Fertil</a:t>
          </a:r>
          <a:r>
            <a:rPr lang="en-US" sz="1600" b="1" i="1" dirty="0">
              <a:solidFill>
                <a:srgbClr val="008000"/>
              </a:solidFill>
            </a:rPr>
            <a:t> </a:t>
          </a:r>
          <a:r>
            <a:rPr lang="en-US" sz="1600" b="1" i="1" dirty="0" err="1">
              <a:solidFill>
                <a:srgbClr val="008000"/>
              </a:solidFill>
            </a:rPr>
            <a:t>Steril</a:t>
          </a:r>
          <a:r>
            <a:rPr lang="en-US" sz="1600" b="1" i="1" dirty="0">
              <a:solidFill>
                <a:srgbClr val="008000"/>
              </a:solidFill>
            </a:rPr>
            <a:t> 1995) </a:t>
          </a:r>
        </a:p>
      </dgm:t>
    </dgm:pt>
    <dgm:pt modelId="{2D27A1CA-774B-5A46-9598-FCEACC3089DA}" type="parTrans" cxnId="{EAA5F116-80BA-D24F-B589-582382839D27}">
      <dgm:prSet/>
      <dgm:spPr/>
      <dgm:t>
        <a:bodyPr/>
        <a:lstStyle/>
        <a:p>
          <a:endParaRPr lang="en-US"/>
        </a:p>
      </dgm:t>
    </dgm:pt>
    <dgm:pt modelId="{5262F156-A2E6-9742-9BE9-819C687F5A0B}" type="sibTrans" cxnId="{EAA5F116-80BA-D24F-B589-582382839D27}">
      <dgm:prSet/>
      <dgm:spPr/>
      <dgm:t>
        <a:bodyPr/>
        <a:lstStyle/>
        <a:p>
          <a:endParaRPr lang="en-US"/>
        </a:p>
      </dgm:t>
    </dgm:pt>
    <dgm:pt modelId="{9C327352-5A5C-1048-B7B8-5521C29842CD}">
      <dgm:prSet phldrT="[Text]" custT="1"/>
      <dgm:spPr/>
      <dgm:t>
        <a:bodyPr/>
        <a:lstStyle/>
        <a:p>
          <a:pPr>
            <a:buClr>
              <a:srgbClr val="FF6600"/>
            </a:buClr>
            <a:buNone/>
          </a:pPr>
          <a:r>
            <a:rPr lang="en-US" sz="2000" b="1" dirty="0"/>
            <a:t>Inversely related to BMI</a:t>
          </a:r>
        </a:p>
        <a:p>
          <a:pPr>
            <a:buClr>
              <a:srgbClr val="FF6600"/>
            </a:buClr>
            <a:buNone/>
          </a:pPr>
          <a:endParaRPr lang="en-US" sz="2000" b="1" dirty="0"/>
        </a:p>
        <a:p>
          <a:pPr>
            <a:buClr>
              <a:srgbClr val="FF6600"/>
            </a:buClr>
            <a:buNone/>
          </a:pPr>
          <a:r>
            <a:rPr lang="en-US" sz="1600" b="1" i="1" dirty="0">
              <a:solidFill>
                <a:srgbClr val="008000"/>
              </a:solidFill>
            </a:rPr>
            <a:t>(</a:t>
          </a:r>
          <a:r>
            <a:rPr lang="en-US" sz="1600" b="1" i="1" dirty="0" err="1">
              <a:solidFill>
                <a:srgbClr val="008000"/>
              </a:solidFill>
            </a:rPr>
            <a:t>Hediger</a:t>
          </a:r>
          <a:r>
            <a:rPr lang="en-US" sz="1600" b="1" i="1" dirty="0">
              <a:solidFill>
                <a:srgbClr val="008000"/>
              </a:solidFill>
            </a:rPr>
            <a:t> ML et al </a:t>
          </a:r>
          <a:r>
            <a:rPr lang="en-US" sz="1600" b="1" i="1" dirty="0" err="1">
              <a:solidFill>
                <a:srgbClr val="008000"/>
              </a:solidFill>
            </a:rPr>
            <a:t>Fertil</a:t>
          </a:r>
          <a:r>
            <a:rPr lang="en-US" sz="1600" b="1" i="1" dirty="0">
              <a:solidFill>
                <a:srgbClr val="008000"/>
              </a:solidFill>
            </a:rPr>
            <a:t> </a:t>
          </a:r>
          <a:r>
            <a:rPr lang="en-US" sz="1600" b="1" i="1" dirty="0" err="1">
              <a:solidFill>
                <a:srgbClr val="008000"/>
              </a:solidFill>
            </a:rPr>
            <a:t>Steril</a:t>
          </a:r>
          <a:r>
            <a:rPr lang="en-US" sz="1600" b="1" i="1" dirty="0">
              <a:solidFill>
                <a:srgbClr val="008000"/>
              </a:solidFill>
            </a:rPr>
            <a:t> 2005; </a:t>
          </a:r>
          <a:r>
            <a:rPr lang="en-US" sz="1600" b="1" i="1" dirty="0" err="1">
              <a:solidFill>
                <a:srgbClr val="008000"/>
              </a:solidFill>
            </a:rPr>
            <a:t>Missmer</a:t>
          </a:r>
          <a:r>
            <a:rPr lang="en-US" sz="1600" b="1" i="1" dirty="0">
              <a:solidFill>
                <a:srgbClr val="008000"/>
              </a:solidFill>
            </a:rPr>
            <a:t> SA et al Am J Epidemiol 2004) (Berube S et al Epidemiology 1998) </a:t>
          </a:r>
          <a:endParaRPr lang="en-US" sz="1600" dirty="0"/>
        </a:p>
      </dgm:t>
    </dgm:pt>
    <dgm:pt modelId="{05074682-C1C8-0A41-AEC8-FDAB1A9A29B3}" type="parTrans" cxnId="{6B2095A7-3A1D-E44F-998C-0205821AB63E}">
      <dgm:prSet/>
      <dgm:spPr/>
      <dgm:t>
        <a:bodyPr/>
        <a:lstStyle/>
        <a:p>
          <a:endParaRPr lang="en-US"/>
        </a:p>
      </dgm:t>
    </dgm:pt>
    <dgm:pt modelId="{905FE867-C8BA-AE4E-A6AD-A618B7B1F296}" type="sibTrans" cxnId="{6B2095A7-3A1D-E44F-998C-0205821AB63E}">
      <dgm:prSet/>
      <dgm:spPr/>
      <dgm:t>
        <a:bodyPr/>
        <a:lstStyle/>
        <a:p>
          <a:endParaRPr lang="en-US"/>
        </a:p>
      </dgm:t>
    </dgm:pt>
    <dgm:pt modelId="{897C93F1-DE70-A043-BC19-4259F4858F6D}" type="pres">
      <dgm:prSet presAssocID="{BC52943F-6A41-EC45-8F79-EAC0670C5DF2}" presName="hierChild1" presStyleCnt="0">
        <dgm:presLayoutVars>
          <dgm:orgChart val="1"/>
          <dgm:chPref val="1"/>
          <dgm:dir/>
          <dgm:animOne val="branch"/>
          <dgm:animLvl val="lvl"/>
          <dgm:resizeHandles/>
        </dgm:presLayoutVars>
      </dgm:prSet>
      <dgm:spPr/>
    </dgm:pt>
    <dgm:pt modelId="{2C9BA88A-140F-E64B-9BFF-A4E3CDC0FFDA}" type="pres">
      <dgm:prSet presAssocID="{D17C3DC0-843D-E248-9CB3-9B6224D7D4F7}" presName="hierRoot1" presStyleCnt="0">
        <dgm:presLayoutVars>
          <dgm:hierBranch val="init"/>
        </dgm:presLayoutVars>
      </dgm:prSet>
      <dgm:spPr/>
    </dgm:pt>
    <dgm:pt modelId="{4CFFD61B-593E-EB40-AFD3-7D65D9916161}" type="pres">
      <dgm:prSet presAssocID="{D17C3DC0-843D-E248-9CB3-9B6224D7D4F7}" presName="rootComposite1" presStyleCnt="0"/>
      <dgm:spPr/>
    </dgm:pt>
    <dgm:pt modelId="{34BB7BAB-19A2-FE44-A1A8-75E4E5F8B2B0}" type="pres">
      <dgm:prSet presAssocID="{D17C3DC0-843D-E248-9CB3-9B6224D7D4F7}" presName="rootText1" presStyleLbl="node0" presStyleIdx="0" presStyleCnt="1" custScaleY="49868" custLinFactNeighborX="-3563" custLinFactNeighborY="-98338">
        <dgm:presLayoutVars>
          <dgm:chPref val="3"/>
        </dgm:presLayoutVars>
      </dgm:prSet>
      <dgm:spPr/>
    </dgm:pt>
    <dgm:pt modelId="{1B5FB1D0-65C2-5346-A725-001FAD79A562}" type="pres">
      <dgm:prSet presAssocID="{D17C3DC0-843D-E248-9CB3-9B6224D7D4F7}" presName="rootConnector1" presStyleLbl="node1" presStyleIdx="0" presStyleCnt="0"/>
      <dgm:spPr/>
    </dgm:pt>
    <dgm:pt modelId="{9250F57C-5FFF-4F45-9B98-64086F066AFD}" type="pres">
      <dgm:prSet presAssocID="{D17C3DC0-843D-E248-9CB3-9B6224D7D4F7}" presName="hierChild2" presStyleCnt="0"/>
      <dgm:spPr/>
    </dgm:pt>
    <dgm:pt modelId="{B055206B-4BC9-A34D-AB24-63061343F58B}" type="pres">
      <dgm:prSet presAssocID="{B7678AD1-CAB4-9B45-A0CD-7D595D2101A2}" presName="Name37" presStyleLbl="parChTrans1D2" presStyleIdx="0" presStyleCnt="3"/>
      <dgm:spPr/>
    </dgm:pt>
    <dgm:pt modelId="{E4403E06-7D6C-D041-8B97-AB8CEE24B50E}" type="pres">
      <dgm:prSet presAssocID="{2913B364-8EF7-6C49-AA37-E479BE971BB2}" presName="hierRoot2" presStyleCnt="0">
        <dgm:presLayoutVars>
          <dgm:hierBranch val="init"/>
        </dgm:presLayoutVars>
      </dgm:prSet>
      <dgm:spPr/>
    </dgm:pt>
    <dgm:pt modelId="{248B3E1F-911B-924B-AC69-DA26444D8E20}" type="pres">
      <dgm:prSet presAssocID="{2913B364-8EF7-6C49-AA37-E479BE971BB2}" presName="rootComposite" presStyleCnt="0"/>
      <dgm:spPr/>
    </dgm:pt>
    <dgm:pt modelId="{668AA0C6-4B0E-744E-B492-81FCCAFFA78B}" type="pres">
      <dgm:prSet presAssocID="{2913B364-8EF7-6C49-AA37-E479BE971BB2}" presName="rootText" presStyleLbl="node2" presStyleIdx="0" presStyleCnt="3" custScaleY="235905">
        <dgm:presLayoutVars>
          <dgm:chPref val="3"/>
        </dgm:presLayoutVars>
      </dgm:prSet>
      <dgm:spPr/>
    </dgm:pt>
    <dgm:pt modelId="{F5D84A41-5BEC-E64F-9BEA-411ADCD6EBA2}" type="pres">
      <dgm:prSet presAssocID="{2913B364-8EF7-6C49-AA37-E479BE971BB2}" presName="rootConnector" presStyleLbl="node2" presStyleIdx="0" presStyleCnt="3"/>
      <dgm:spPr/>
    </dgm:pt>
    <dgm:pt modelId="{450C9805-DB33-0941-8199-8EA843381825}" type="pres">
      <dgm:prSet presAssocID="{2913B364-8EF7-6C49-AA37-E479BE971BB2}" presName="hierChild4" presStyleCnt="0"/>
      <dgm:spPr/>
    </dgm:pt>
    <dgm:pt modelId="{F5F410BA-8C08-254E-9102-D5291EDDB8A8}" type="pres">
      <dgm:prSet presAssocID="{2913B364-8EF7-6C49-AA37-E479BE971BB2}" presName="hierChild5" presStyleCnt="0"/>
      <dgm:spPr/>
    </dgm:pt>
    <dgm:pt modelId="{23DE2EB9-A6A3-5043-939F-B4E33ADF356C}" type="pres">
      <dgm:prSet presAssocID="{2D27A1CA-774B-5A46-9598-FCEACC3089DA}" presName="Name37" presStyleLbl="parChTrans1D2" presStyleIdx="1" presStyleCnt="3"/>
      <dgm:spPr/>
    </dgm:pt>
    <dgm:pt modelId="{9D84097F-8FCB-F540-99BA-D437C63915B1}" type="pres">
      <dgm:prSet presAssocID="{5EFC933B-CE9C-6C4F-AC9C-7AB46BFD2440}" presName="hierRoot2" presStyleCnt="0">
        <dgm:presLayoutVars>
          <dgm:hierBranch val="init"/>
        </dgm:presLayoutVars>
      </dgm:prSet>
      <dgm:spPr/>
    </dgm:pt>
    <dgm:pt modelId="{D1FA80EF-739B-E84A-9191-C2ED61B49541}" type="pres">
      <dgm:prSet presAssocID="{5EFC933B-CE9C-6C4F-AC9C-7AB46BFD2440}" presName="rootComposite" presStyleCnt="0"/>
      <dgm:spPr/>
    </dgm:pt>
    <dgm:pt modelId="{439D8BD1-973E-6244-AC7F-C0BB36BB7D64}" type="pres">
      <dgm:prSet presAssocID="{5EFC933B-CE9C-6C4F-AC9C-7AB46BFD2440}" presName="rootText" presStyleLbl="node2" presStyleIdx="1" presStyleCnt="3" custScaleY="235905">
        <dgm:presLayoutVars>
          <dgm:chPref val="3"/>
        </dgm:presLayoutVars>
      </dgm:prSet>
      <dgm:spPr/>
    </dgm:pt>
    <dgm:pt modelId="{90F44AD9-DB21-8549-8435-4D971A2A21A1}" type="pres">
      <dgm:prSet presAssocID="{5EFC933B-CE9C-6C4F-AC9C-7AB46BFD2440}" presName="rootConnector" presStyleLbl="node2" presStyleIdx="1" presStyleCnt="3"/>
      <dgm:spPr/>
    </dgm:pt>
    <dgm:pt modelId="{DD20B159-C053-014A-975B-A4B936075E62}" type="pres">
      <dgm:prSet presAssocID="{5EFC933B-CE9C-6C4F-AC9C-7AB46BFD2440}" presName="hierChild4" presStyleCnt="0"/>
      <dgm:spPr/>
    </dgm:pt>
    <dgm:pt modelId="{41A969F6-3E96-DB48-940B-1B0FC1F99F27}" type="pres">
      <dgm:prSet presAssocID="{5EFC933B-CE9C-6C4F-AC9C-7AB46BFD2440}" presName="hierChild5" presStyleCnt="0"/>
      <dgm:spPr/>
    </dgm:pt>
    <dgm:pt modelId="{2704A5E0-16A5-F844-85BF-501E5FF12A0E}" type="pres">
      <dgm:prSet presAssocID="{05074682-C1C8-0A41-AEC8-FDAB1A9A29B3}" presName="Name37" presStyleLbl="parChTrans1D2" presStyleIdx="2" presStyleCnt="3"/>
      <dgm:spPr/>
    </dgm:pt>
    <dgm:pt modelId="{12D4F9AE-7BC9-634C-A4A1-A49BF6E4BAC4}" type="pres">
      <dgm:prSet presAssocID="{9C327352-5A5C-1048-B7B8-5521C29842CD}" presName="hierRoot2" presStyleCnt="0">
        <dgm:presLayoutVars>
          <dgm:hierBranch val="init"/>
        </dgm:presLayoutVars>
      </dgm:prSet>
      <dgm:spPr/>
    </dgm:pt>
    <dgm:pt modelId="{AC102E1E-4D1E-104D-9F83-A5B31E6A191B}" type="pres">
      <dgm:prSet presAssocID="{9C327352-5A5C-1048-B7B8-5521C29842CD}" presName="rootComposite" presStyleCnt="0"/>
      <dgm:spPr/>
    </dgm:pt>
    <dgm:pt modelId="{EE8D3191-744B-7D4C-B0A1-3D6E00C57BF1}" type="pres">
      <dgm:prSet presAssocID="{9C327352-5A5C-1048-B7B8-5521C29842CD}" presName="rootText" presStyleLbl="node2" presStyleIdx="2" presStyleCnt="3" custScaleY="235905">
        <dgm:presLayoutVars>
          <dgm:chPref val="3"/>
        </dgm:presLayoutVars>
      </dgm:prSet>
      <dgm:spPr/>
    </dgm:pt>
    <dgm:pt modelId="{AEA33B5F-9D00-B44B-B659-E2F42C11BC96}" type="pres">
      <dgm:prSet presAssocID="{9C327352-5A5C-1048-B7B8-5521C29842CD}" presName="rootConnector" presStyleLbl="node2" presStyleIdx="2" presStyleCnt="3"/>
      <dgm:spPr/>
    </dgm:pt>
    <dgm:pt modelId="{B941957F-C392-6247-AEB2-FCBA424EE8EB}" type="pres">
      <dgm:prSet presAssocID="{9C327352-5A5C-1048-B7B8-5521C29842CD}" presName="hierChild4" presStyleCnt="0"/>
      <dgm:spPr/>
    </dgm:pt>
    <dgm:pt modelId="{75686FCC-AB3C-5940-B215-1788A0F4D2A4}" type="pres">
      <dgm:prSet presAssocID="{9C327352-5A5C-1048-B7B8-5521C29842CD}" presName="hierChild5" presStyleCnt="0"/>
      <dgm:spPr/>
    </dgm:pt>
    <dgm:pt modelId="{004B79B8-7B2F-9B42-A296-D286B321A161}" type="pres">
      <dgm:prSet presAssocID="{D17C3DC0-843D-E248-9CB3-9B6224D7D4F7}" presName="hierChild3" presStyleCnt="0"/>
      <dgm:spPr/>
    </dgm:pt>
  </dgm:ptLst>
  <dgm:cxnLst>
    <dgm:cxn modelId="{EAA5F116-80BA-D24F-B589-582382839D27}" srcId="{D17C3DC0-843D-E248-9CB3-9B6224D7D4F7}" destId="{5EFC933B-CE9C-6C4F-AC9C-7AB46BFD2440}" srcOrd="1" destOrd="0" parTransId="{2D27A1CA-774B-5A46-9598-FCEACC3089DA}" sibTransId="{5262F156-A2E6-9742-9BE9-819C687F5A0B}"/>
    <dgm:cxn modelId="{CCC0512E-F324-5E44-8E5B-9E15EFC6B8DB}" type="presOf" srcId="{2913B364-8EF7-6C49-AA37-E479BE971BB2}" destId="{668AA0C6-4B0E-744E-B492-81FCCAFFA78B}" srcOrd="0" destOrd="0" presId="urn:microsoft.com/office/officeart/2005/8/layout/orgChart1"/>
    <dgm:cxn modelId="{F7BC3034-10A7-A94E-A20A-68758F71C8BC}" type="presOf" srcId="{BC52943F-6A41-EC45-8F79-EAC0670C5DF2}" destId="{897C93F1-DE70-A043-BC19-4259F4858F6D}" srcOrd="0" destOrd="0" presId="urn:microsoft.com/office/officeart/2005/8/layout/orgChart1"/>
    <dgm:cxn modelId="{DB253749-C477-154E-9970-2AAF88E01C64}" type="presOf" srcId="{9C327352-5A5C-1048-B7B8-5521C29842CD}" destId="{EE8D3191-744B-7D4C-B0A1-3D6E00C57BF1}" srcOrd="0" destOrd="0" presId="urn:microsoft.com/office/officeart/2005/8/layout/orgChart1"/>
    <dgm:cxn modelId="{45539B4B-86A3-3144-92C6-AF9EEE7D3BE0}" type="presOf" srcId="{D17C3DC0-843D-E248-9CB3-9B6224D7D4F7}" destId="{1B5FB1D0-65C2-5346-A725-001FAD79A562}" srcOrd="1" destOrd="0" presId="urn:microsoft.com/office/officeart/2005/8/layout/orgChart1"/>
    <dgm:cxn modelId="{9022CD58-148D-B940-A1E4-401C66DC2A4F}" srcId="{D17C3DC0-843D-E248-9CB3-9B6224D7D4F7}" destId="{2913B364-8EF7-6C49-AA37-E479BE971BB2}" srcOrd="0" destOrd="0" parTransId="{B7678AD1-CAB4-9B45-A0CD-7D595D2101A2}" sibTransId="{97E384A9-C4DD-784E-A9B3-B219475D51BF}"/>
    <dgm:cxn modelId="{8547625F-4E1E-F647-804E-90D0A3C9132D}" type="presOf" srcId="{05074682-C1C8-0A41-AEC8-FDAB1A9A29B3}" destId="{2704A5E0-16A5-F844-85BF-501E5FF12A0E}" srcOrd="0" destOrd="0" presId="urn:microsoft.com/office/officeart/2005/8/layout/orgChart1"/>
    <dgm:cxn modelId="{D6CBB186-11A4-AD4D-B8EA-F50442274EEB}" type="presOf" srcId="{2D27A1CA-774B-5A46-9598-FCEACC3089DA}" destId="{23DE2EB9-A6A3-5043-939F-B4E33ADF356C}" srcOrd="0" destOrd="0" presId="urn:microsoft.com/office/officeart/2005/8/layout/orgChart1"/>
    <dgm:cxn modelId="{D88D2E8A-4E6C-6146-9292-6ED6D4927C28}" type="presOf" srcId="{5EFC933B-CE9C-6C4F-AC9C-7AB46BFD2440}" destId="{439D8BD1-973E-6244-AC7F-C0BB36BB7D64}" srcOrd="0" destOrd="0" presId="urn:microsoft.com/office/officeart/2005/8/layout/orgChart1"/>
    <dgm:cxn modelId="{6B2095A7-3A1D-E44F-998C-0205821AB63E}" srcId="{D17C3DC0-843D-E248-9CB3-9B6224D7D4F7}" destId="{9C327352-5A5C-1048-B7B8-5521C29842CD}" srcOrd="2" destOrd="0" parTransId="{05074682-C1C8-0A41-AEC8-FDAB1A9A29B3}" sibTransId="{905FE867-C8BA-AE4E-A6AD-A618B7B1F296}"/>
    <dgm:cxn modelId="{3AC7E8B5-C086-7F44-980D-4B786F6D6758}" type="presOf" srcId="{5EFC933B-CE9C-6C4F-AC9C-7AB46BFD2440}" destId="{90F44AD9-DB21-8549-8435-4D971A2A21A1}" srcOrd="1" destOrd="0" presId="urn:microsoft.com/office/officeart/2005/8/layout/orgChart1"/>
    <dgm:cxn modelId="{82C4AABB-480A-6D43-9B9F-719EDDE19F72}" type="presOf" srcId="{2913B364-8EF7-6C49-AA37-E479BE971BB2}" destId="{F5D84A41-5BEC-E64F-9BEA-411ADCD6EBA2}" srcOrd="1" destOrd="0" presId="urn:microsoft.com/office/officeart/2005/8/layout/orgChart1"/>
    <dgm:cxn modelId="{129E2AE7-890A-7F48-A23E-14E8A99B02D7}" type="presOf" srcId="{9C327352-5A5C-1048-B7B8-5521C29842CD}" destId="{AEA33B5F-9D00-B44B-B659-E2F42C11BC96}" srcOrd="1" destOrd="0" presId="urn:microsoft.com/office/officeart/2005/8/layout/orgChart1"/>
    <dgm:cxn modelId="{638244E9-AD44-6043-BE2D-71FD1E38C562}" type="presOf" srcId="{D17C3DC0-843D-E248-9CB3-9B6224D7D4F7}" destId="{34BB7BAB-19A2-FE44-A1A8-75E4E5F8B2B0}" srcOrd="0" destOrd="0" presId="urn:microsoft.com/office/officeart/2005/8/layout/orgChart1"/>
    <dgm:cxn modelId="{8D7562F6-D9DB-7141-875C-F8AACF535100}" srcId="{BC52943F-6A41-EC45-8F79-EAC0670C5DF2}" destId="{D17C3DC0-843D-E248-9CB3-9B6224D7D4F7}" srcOrd="0" destOrd="0" parTransId="{E6D8E140-9A48-014B-9427-C97FCFD1C6D0}" sibTransId="{391EA554-79FD-8D48-B518-B320DBAD8E11}"/>
    <dgm:cxn modelId="{6BEEAEFC-95D2-634A-9AAD-95E6E8E6EEA7}" type="presOf" srcId="{B7678AD1-CAB4-9B45-A0CD-7D595D2101A2}" destId="{B055206B-4BC9-A34D-AB24-63061343F58B}" srcOrd="0" destOrd="0" presId="urn:microsoft.com/office/officeart/2005/8/layout/orgChart1"/>
    <dgm:cxn modelId="{B47DB2E0-AB68-2642-AEE3-434A73DE302B}" type="presParOf" srcId="{897C93F1-DE70-A043-BC19-4259F4858F6D}" destId="{2C9BA88A-140F-E64B-9BFF-A4E3CDC0FFDA}" srcOrd="0" destOrd="0" presId="urn:microsoft.com/office/officeart/2005/8/layout/orgChart1"/>
    <dgm:cxn modelId="{5E00263F-E32E-3943-9643-B8769BE941E2}" type="presParOf" srcId="{2C9BA88A-140F-E64B-9BFF-A4E3CDC0FFDA}" destId="{4CFFD61B-593E-EB40-AFD3-7D65D9916161}" srcOrd="0" destOrd="0" presId="urn:microsoft.com/office/officeart/2005/8/layout/orgChart1"/>
    <dgm:cxn modelId="{3F04C95E-3B8E-1C47-AC7F-31D9C88F71B5}" type="presParOf" srcId="{4CFFD61B-593E-EB40-AFD3-7D65D9916161}" destId="{34BB7BAB-19A2-FE44-A1A8-75E4E5F8B2B0}" srcOrd="0" destOrd="0" presId="urn:microsoft.com/office/officeart/2005/8/layout/orgChart1"/>
    <dgm:cxn modelId="{BE664990-77F1-5342-9BAF-4F1D504A4A3D}" type="presParOf" srcId="{4CFFD61B-593E-EB40-AFD3-7D65D9916161}" destId="{1B5FB1D0-65C2-5346-A725-001FAD79A562}" srcOrd="1" destOrd="0" presId="urn:microsoft.com/office/officeart/2005/8/layout/orgChart1"/>
    <dgm:cxn modelId="{107F823B-E8DD-C946-9B73-C757998F7F71}" type="presParOf" srcId="{2C9BA88A-140F-E64B-9BFF-A4E3CDC0FFDA}" destId="{9250F57C-5FFF-4F45-9B98-64086F066AFD}" srcOrd="1" destOrd="0" presId="urn:microsoft.com/office/officeart/2005/8/layout/orgChart1"/>
    <dgm:cxn modelId="{E1A1D875-52F6-0144-9139-02B094E0067F}" type="presParOf" srcId="{9250F57C-5FFF-4F45-9B98-64086F066AFD}" destId="{B055206B-4BC9-A34D-AB24-63061343F58B}" srcOrd="0" destOrd="0" presId="urn:microsoft.com/office/officeart/2005/8/layout/orgChart1"/>
    <dgm:cxn modelId="{5CD723F6-5403-C945-9C73-2526B33B1AF8}" type="presParOf" srcId="{9250F57C-5FFF-4F45-9B98-64086F066AFD}" destId="{E4403E06-7D6C-D041-8B97-AB8CEE24B50E}" srcOrd="1" destOrd="0" presId="urn:microsoft.com/office/officeart/2005/8/layout/orgChart1"/>
    <dgm:cxn modelId="{D5877E3B-1F27-504C-96C0-5C7B9BD1BAF4}" type="presParOf" srcId="{E4403E06-7D6C-D041-8B97-AB8CEE24B50E}" destId="{248B3E1F-911B-924B-AC69-DA26444D8E20}" srcOrd="0" destOrd="0" presId="urn:microsoft.com/office/officeart/2005/8/layout/orgChart1"/>
    <dgm:cxn modelId="{33E10F74-6BD4-7140-AE89-E3B7BD1E8078}" type="presParOf" srcId="{248B3E1F-911B-924B-AC69-DA26444D8E20}" destId="{668AA0C6-4B0E-744E-B492-81FCCAFFA78B}" srcOrd="0" destOrd="0" presId="urn:microsoft.com/office/officeart/2005/8/layout/orgChart1"/>
    <dgm:cxn modelId="{A93C1A2D-2CBF-D944-A3FD-257D7199EBBF}" type="presParOf" srcId="{248B3E1F-911B-924B-AC69-DA26444D8E20}" destId="{F5D84A41-5BEC-E64F-9BEA-411ADCD6EBA2}" srcOrd="1" destOrd="0" presId="urn:microsoft.com/office/officeart/2005/8/layout/orgChart1"/>
    <dgm:cxn modelId="{F77B9394-ADED-4E46-A6B6-EFA032244328}" type="presParOf" srcId="{E4403E06-7D6C-D041-8B97-AB8CEE24B50E}" destId="{450C9805-DB33-0941-8199-8EA843381825}" srcOrd="1" destOrd="0" presId="urn:microsoft.com/office/officeart/2005/8/layout/orgChart1"/>
    <dgm:cxn modelId="{5F2C14E5-B7C9-6B48-BD6F-EBE85A34DE8B}" type="presParOf" srcId="{E4403E06-7D6C-D041-8B97-AB8CEE24B50E}" destId="{F5F410BA-8C08-254E-9102-D5291EDDB8A8}" srcOrd="2" destOrd="0" presId="urn:microsoft.com/office/officeart/2005/8/layout/orgChart1"/>
    <dgm:cxn modelId="{079C186F-49F1-F34B-9B3B-DCD7E24B6803}" type="presParOf" srcId="{9250F57C-5FFF-4F45-9B98-64086F066AFD}" destId="{23DE2EB9-A6A3-5043-939F-B4E33ADF356C}" srcOrd="2" destOrd="0" presId="urn:microsoft.com/office/officeart/2005/8/layout/orgChart1"/>
    <dgm:cxn modelId="{7B7CFAD0-1710-2841-8445-F686A0803DDD}" type="presParOf" srcId="{9250F57C-5FFF-4F45-9B98-64086F066AFD}" destId="{9D84097F-8FCB-F540-99BA-D437C63915B1}" srcOrd="3" destOrd="0" presId="urn:microsoft.com/office/officeart/2005/8/layout/orgChart1"/>
    <dgm:cxn modelId="{25E53B1B-20FB-0145-92F4-2D56424293FF}" type="presParOf" srcId="{9D84097F-8FCB-F540-99BA-D437C63915B1}" destId="{D1FA80EF-739B-E84A-9191-C2ED61B49541}" srcOrd="0" destOrd="0" presId="urn:microsoft.com/office/officeart/2005/8/layout/orgChart1"/>
    <dgm:cxn modelId="{BF033506-F414-9744-9DC1-FBE11B8B7871}" type="presParOf" srcId="{D1FA80EF-739B-E84A-9191-C2ED61B49541}" destId="{439D8BD1-973E-6244-AC7F-C0BB36BB7D64}" srcOrd="0" destOrd="0" presId="urn:microsoft.com/office/officeart/2005/8/layout/orgChart1"/>
    <dgm:cxn modelId="{F8E1D2D6-1EE6-3444-92C0-E5C456E20C99}" type="presParOf" srcId="{D1FA80EF-739B-E84A-9191-C2ED61B49541}" destId="{90F44AD9-DB21-8549-8435-4D971A2A21A1}" srcOrd="1" destOrd="0" presId="urn:microsoft.com/office/officeart/2005/8/layout/orgChart1"/>
    <dgm:cxn modelId="{6E7B2D88-96A9-3B45-AFD8-1EA1CE517FF0}" type="presParOf" srcId="{9D84097F-8FCB-F540-99BA-D437C63915B1}" destId="{DD20B159-C053-014A-975B-A4B936075E62}" srcOrd="1" destOrd="0" presId="urn:microsoft.com/office/officeart/2005/8/layout/orgChart1"/>
    <dgm:cxn modelId="{DD1D2FE5-4449-B344-A6C7-0CAF6441C50A}" type="presParOf" srcId="{9D84097F-8FCB-F540-99BA-D437C63915B1}" destId="{41A969F6-3E96-DB48-940B-1B0FC1F99F27}" srcOrd="2" destOrd="0" presId="urn:microsoft.com/office/officeart/2005/8/layout/orgChart1"/>
    <dgm:cxn modelId="{EE9BF8CF-BA3B-EF44-B63C-DD695DB4B436}" type="presParOf" srcId="{9250F57C-5FFF-4F45-9B98-64086F066AFD}" destId="{2704A5E0-16A5-F844-85BF-501E5FF12A0E}" srcOrd="4" destOrd="0" presId="urn:microsoft.com/office/officeart/2005/8/layout/orgChart1"/>
    <dgm:cxn modelId="{FBB92F64-FDE0-A84D-B34F-3ADF570D9E97}" type="presParOf" srcId="{9250F57C-5FFF-4F45-9B98-64086F066AFD}" destId="{12D4F9AE-7BC9-634C-A4A1-A49BF6E4BAC4}" srcOrd="5" destOrd="0" presId="urn:microsoft.com/office/officeart/2005/8/layout/orgChart1"/>
    <dgm:cxn modelId="{BFA15998-7E4C-0F49-A61B-2CDB5DBD8134}" type="presParOf" srcId="{12D4F9AE-7BC9-634C-A4A1-A49BF6E4BAC4}" destId="{AC102E1E-4D1E-104D-9F83-A5B31E6A191B}" srcOrd="0" destOrd="0" presId="urn:microsoft.com/office/officeart/2005/8/layout/orgChart1"/>
    <dgm:cxn modelId="{40AF363A-D93D-AD47-A723-5AAEF7710640}" type="presParOf" srcId="{AC102E1E-4D1E-104D-9F83-A5B31E6A191B}" destId="{EE8D3191-744B-7D4C-B0A1-3D6E00C57BF1}" srcOrd="0" destOrd="0" presId="urn:microsoft.com/office/officeart/2005/8/layout/orgChart1"/>
    <dgm:cxn modelId="{6E1B332F-D34C-9641-B108-0DE4D09921DF}" type="presParOf" srcId="{AC102E1E-4D1E-104D-9F83-A5B31E6A191B}" destId="{AEA33B5F-9D00-B44B-B659-E2F42C11BC96}" srcOrd="1" destOrd="0" presId="urn:microsoft.com/office/officeart/2005/8/layout/orgChart1"/>
    <dgm:cxn modelId="{1150D0C6-D360-C041-AEF1-249D4618D78F}" type="presParOf" srcId="{12D4F9AE-7BC9-634C-A4A1-A49BF6E4BAC4}" destId="{B941957F-C392-6247-AEB2-FCBA424EE8EB}" srcOrd="1" destOrd="0" presId="urn:microsoft.com/office/officeart/2005/8/layout/orgChart1"/>
    <dgm:cxn modelId="{F4C40201-5475-9F4C-8A92-A601752A05AC}" type="presParOf" srcId="{12D4F9AE-7BC9-634C-A4A1-A49BF6E4BAC4}" destId="{75686FCC-AB3C-5940-B215-1788A0F4D2A4}" srcOrd="2" destOrd="0" presId="urn:microsoft.com/office/officeart/2005/8/layout/orgChart1"/>
    <dgm:cxn modelId="{C829CA68-91FA-BF4C-A7D6-B2F4DB956916}" type="presParOf" srcId="{2C9BA88A-140F-E64B-9BFF-A4E3CDC0FFDA}" destId="{004B79B8-7B2F-9B42-A296-D286B321A16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A9F7DF9-B60B-C249-A3EB-0455BA5666C7}" type="doc">
      <dgm:prSet loTypeId="urn:microsoft.com/office/officeart/2005/8/layout/list1" loCatId="" qsTypeId="urn:microsoft.com/office/officeart/2005/8/quickstyle/simple3" qsCatId="simple" csTypeId="urn:microsoft.com/office/officeart/2005/8/colors/colorful1" csCatId="colorful" phldr="1"/>
      <dgm:spPr/>
      <dgm:t>
        <a:bodyPr/>
        <a:lstStyle/>
        <a:p>
          <a:endParaRPr lang="en-US"/>
        </a:p>
      </dgm:t>
    </dgm:pt>
    <dgm:pt modelId="{4C4AE6DB-F4E4-CB48-A17A-F02B46426F83}">
      <dgm:prSet custT="1"/>
      <dgm:spPr/>
      <dgm:t>
        <a:bodyPr/>
        <a:lstStyle/>
        <a:p>
          <a:pPr rtl="0"/>
          <a:r>
            <a:rPr lang="en-US" sz="1800" b="1" i="0" dirty="0">
              <a:latin typeface="Calibri Bold"/>
              <a:cs typeface="Comic Sans MS"/>
            </a:rPr>
            <a:t>Laparoscopy  -  Gold Standard</a:t>
          </a:r>
        </a:p>
      </dgm:t>
    </dgm:pt>
    <dgm:pt modelId="{383A16FF-6CE3-E044-8F5A-37D473C8301F}" type="parTrans" cxnId="{1A6ECBD9-463C-3344-8DFD-604CDA11AEA4}">
      <dgm:prSet/>
      <dgm:spPr/>
      <dgm:t>
        <a:bodyPr/>
        <a:lstStyle/>
        <a:p>
          <a:endParaRPr lang="en-US"/>
        </a:p>
      </dgm:t>
    </dgm:pt>
    <dgm:pt modelId="{0AC80BF2-32D7-AB46-8730-C33099DC42A6}" type="sibTrans" cxnId="{1A6ECBD9-463C-3344-8DFD-604CDA11AEA4}">
      <dgm:prSet/>
      <dgm:spPr/>
      <dgm:t>
        <a:bodyPr/>
        <a:lstStyle/>
        <a:p>
          <a:endParaRPr lang="en-US"/>
        </a:p>
      </dgm:t>
    </dgm:pt>
    <dgm:pt modelId="{420EADEB-B1CD-524B-B8E6-7576D185A3F8}">
      <dgm:prSet custT="1"/>
      <dgm:spPr/>
      <dgm:t>
        <a:bodyPr/>
        <a:lstStyle/>
        <a:p>
          <a:pPr rtl="0"/>
          <a:r>
            <a:rPr lang="en-US" sz="1800" b="1" i="0" dirty="0">
              <a:latin typeface="Calibri Bold"/>
              <a:cs typeface="Comic Sans MS"/>
            </a:rPr>
            <a:t>Laparotomy</a:t>
          </a:r>
        </a:p>
      </dgm:t>
    </dgm:pt>
    <dgm:pt modelId="{92E4DE00-FC74-9D48-B7EA-77AF38851D4A}" type="parTrans" cxnId="{A6D930C7-B54C-314F-AC8D-31D659032808}">
      <dgm:prSet/>
      <dgm:spPr/>
      <dgm:t>
        <a:bodyPr/>
        <a:lstStyle/>
        <a:p>
          <a:endParaRPr lang="en-US"/>
        </a:p>
      </dgm:t>
    </dgm:pt>
    <dgm:pt modelId="{0DE4CE59-AACE-D649-A300-C533505263DC}" type="sibTrans" cxnId="{A6D930C7-B54C-314F-AC8D-31D659032808}">
      <dgm:prSet/>
      <dgm:spPr/>
      <dgm:t>
        <a:bodyPr/>
        <a:lstStyle/>
        <a:p>
          <a:endParaRPr lang="en-US"/>
        </a:p>
      </dgm:t>
    </dgm:pt>
    <dgm:pt modelId="{EA701C29-4D66-AA4A-9177-79170D16C965}">
      <dgm:prSet custT="1"/>
      <dgm:spPr/>
      <dgm:t>
        <a:bodyPr/>
        <a:lstStyle/>
        <a:p>
          <a:pPr rtl="0"/>
          <a:r>
            <a:rPr lang="en-US" sz="1800" b="1" i="0" dirty="0">
              <a:latin typeface="Calibri Bold"/>
              <a:cs typeface="Comic Sans MS"/>
            </a:rPr>
            <a:t>Confirm a positive laparoscopy/laparotomy by histology</a:t>
          </a:r>
        </a:p>
      </dgm:t>
    </dgm:pt>
    <dgm:pt modelId="{B8E2A72C-D86E-9C4D-B505-1592E4410162}" type="parTrans" cxnId="{B4B9F15A-6C66-6846-B7F8-408B5E829BE0}">
      <dgm:prSet/>
      <dgm:spPr/>
      <dgm:t>
        <a:bodyPr/>
        <a:lstStyle/>
        <a:p>
          <a:endParaRPr lang="en-US"/>
        </a:p>
      </dgm:t>
    </dgm:pt>
    <dgm:pt modelId="{1362925D-63C4-3741-8081-6A3A779E1158}" type="sibTrans" cxnId="{B4B9F15A-6C66-6846-B7F8-408B5E829BE0}">
      <dgm:prSet/>
      <dgm:spPr/>
      <dgm:t>
        <a:bodyPr/>
        <a:lstStyle/>
        <a:p>
          <a:endParaRPr lang="en-US"/>
        </a:p>
      </dgm:t>
    </dgm:pt>
    <dgm:pt modelId="{F3EC3FF4-F97F-F245-B72D-DF73E2CC15DA}">
      <dgm:prSet custT="1"/>
      <dgm:spPr/>
      <dgm:t>
        <a:bodyPr/>
        <a:lstStyle/>
        <a:p>
          <a:pPr rtl="0"/>
          <a:r>
            <a:rPr lang="en-US" sz="1800" b="1" i="0" dirty="0">
              <a:latin typeface="Calibri Bold"/>
              <a:cs typeface="Comic Sans MS"/>
            </a:rPr>
            <a:t>Inconclusive: CA-125, History, Pelvic examination</a:t>
          </a:r>
        </a:p>
      </dgm:t>
    </dgm:pt>
    <dgm:pt modelId="{C721D0A1-190D-CE42-8060-FF2E48315679}" type="parTrans" cxnId="{1EF89489-0537-374E-84A7-3E396B20764B}">
      <dgm:prSet/>
      <dgm:spPr/>
      <dgm:t>
        <a:bodyPr/>
        <a:lstStyle/>
        <a:p>
          <a:endParaRPr lang="en-US"/>
        </a:p>
      </dgm:t>
    </dgm:pt>
    <dgm:pt modelId="{4BAE8FC3-F4C4-CE4F-B55C-1C1B09B464D6}" type="sibTrans" cxnId="{1EF89489-0537-374E-84A7-3E396B20764B}">
      <dgm:prSet/>
      <dgm:spPr/>
      <dgm:t>
        <a:bodyPr/>
        <a:lstStyle/>
        <a:p>
          <a:endParaRPr lang="en-US"/>
        </a:p>
      </dgm:t>
    </dgm:pt>
    <dgm:pt modelId="{EB614ED7-49FF-AF4D-A683-4DBAFBFC64FF}">
      <dgm:prSet custT="1"/>
      <dgm:spPr/>
      <dgm:t>
        <a:bodyPr/>
        <a:lstStyle/>
        <a:p>
          <a:pPr rtl="0"/>
          <a:r>
            <a:rPr lang="en-US" sz="1800" b="1" i="0" dirty="0">
              <a:latin typeface="Calibri Bold"/>
              <a:cs typeface="Comic Sans MS"/>
            </a:rPr>
            <a:t>TVS for ovarian </a:t>
          </a:r>
          <a:r>
            <a:rPr lang="en-US" sz="1800" b="1" i="0" dirty="0" err="1">
              <a:latin typeface="Calibri Bold"/>
              <a:cs typeface="Comic Sans MS"/>
            </a:rPr>
            <a:t>endometrioma</a:t>
          </a:r>
          <a:r>
            <a:rPr lang="en-US" sz="1800" b="1" i="0" dirty="0">
              <a:latin typeface="Calibri Bold"/>
              <a:cs typeface="Comic Sans MS"/>
            </a:rPr>
            <a:t> – cyst with ground glass echogenicity</a:t>
          </a:r>
        </a:p>
      </dgm:t>
    </dgm:pt>
    <dgm:pt modelId="{1A6735BA-E1D0-5A4C-A109-4CFEE2E0DA09}" type="parTrans" cxnId="{DD10B03B-1386-DE42-B01F-4EF89B79EECF}">
      <dgm:prSet/>
      <dgm:spPr/>
      <dgm:t>
        <a:bodyPr/>
        <a:lstStyle/>
        <a:p>
          <a:endParaRPr lang="en-US"/>
        </a:p>
      </dgm:t>
    </dgm:pt>
    <dgm:pt modelId="{ED3F10E3-161B-1C4C-BD72-871E08BC2128}" type="sibTrans" cxnId="{DD10B03B-1386-DE42-B01F-4EF89B79EECF}">
      <dgm:prSet/>
      <dgm:spPr/>
      <dgm:t>
        <a:bodyPr/>
        <a:lstStyle/>
        <a:p>
          <a:endParaRPr lang="en-US"/>
        </a:p>
      </dgm:t>
    </dgm:pt>
    <dgm:pt modelId="{B0E69DB6-CB48-A44F-9E1C-E018D1191CCC}">
      <dgm:prSet custT="1"/>
      <dgm:spPr/>
      <dgm:t>
        <a:bodyPr/>
        <a:lstStyle/>
        <a:p>
          <a:pPr rtl="0"/>
          <a:r>
            <a:rPr lang="en-US" sz="1800" b="1" i="0" dirty="0">
              <a:latin typeface="Calibri Bold"/>
              <a:cs typeface="Comic Sans MS"/>
            </a:rPr>
            <a:t>Cystoscopy and proctosigmoidoscopy - to assess ureter, bladder and bowel involvement </a:t>
          </a:r>
        </a:p>
      </dgm:t>
    </dgm:pt>
    <dgm:pt modelId="{8F1EC47D-E97F-FD4A-8AA7-355AFD2FD693}" type="parTrans" cxnId="{66546CC9-A20D-0A40-BEF3-4F3046CB2D92}">
      <dgm:prSet/>
      <dgm:spPr/>
      <dgm:t>
        <a:bodyPr/>
        <a:lstStyle/>
        <a:p>
          <a:endParaRPr lang="en-US"/>
        </a:p>
      </dgm:t>
    </dgm:pt>
    <dgm:pt modelId="{EDBEDAAC-B721-1440-B672-71D605C1D3AE}" type="sibTrans" cxnId="{66546CC9-A20D-0A40-BEF3-4F3046CB2D92}">
      <dgm:prSet/>
      <dgm:spPr/>
      <dgm:t>
        <a:bodyPr/>
        <a:lstStyle/>
        <a:p>
          <a:endParaRPr lang="en-US"/>
        </a:p>
      </dgm:t>
    </dgm:pt>
    <dgm:pt modelId="{C960665B-8AB0-334C-9980-9362465DC648}">
      <dgm:prSet custT="1"/>
      <dgm:spPr/>
      <dgm:t>
        <a:bodyPr/>
        <a:lstStyle/>
        <a:p>
          <a:pPr rtl="0"/>
          <a:r>
            <a:rPr lang="hr-HR" sz="1800" b="1" i="0" dirty="0">
              <a:latin typeface="Calibri Bold"/>
              <a:cs typeface="Comic Sans MS"/>
            </a:rPr>
            <a:t>? IL-8 &amp; CEA</a:t>
          </a:r>
        </a:p>
      </dgm:t>
    </dgm:pt>
    <dgm:pt modelId="{95E971DF-C19C-1142-B567-6F250B7FEB2E}" type="parTrans" cxnId="{A9F6ABC5-D92B-D349-9ABE-BAA72F38D8B2}">
      <dgm:prSet/>
      <dgm:spPr/>
      <dgm:t>
        <a:bodyPr/>
        <a:lstStyle/>
        <a:p>
          <a:endParaRPr lang="en-US"/>
        </a:p>
      </dgm:t>
    </dgm:pt>
    <dgm:pt modelId="{C89EC546-32F9-AB4B-B178-595A98545665}" type="sibTrans" cxnId="{A9F6ABC5-D92B-D349-9ABE-BAA72F38D8B2}">
      <dgm:prSet/>
      <dgm:spPr/>
      <dgm:t>
        <a:bodyPr/>
        <a:lstStyle/>
        <a:p>
          <a:endParaRPr lang="en-US"/>
        </a:p>
      </dgm:t>
    </dgm:pt>
    <dgm:pt modelId="{209B2A2C-D4DB-5449-A26C-9443EA0F7EB3}">
      <dgm:prSet custT="1"/>
      <dgm:spPr/>
      <dgm:t>
        <a:bodyPr/>
        <a:lstStyle/>
        <a:p>
          <a:pPr rtl="0"/>
          <a:r>
            <a:rPr lang="en-US" sz="1800" b="1" i="0" dirty="0">
              <a:latin typeface="Calibri Bold"/>
              <a:cs typeface="Comic Sans MS"/>
            </a:rPr>
            <a:t>TVS is useful for identifying or ruling out rectal endometriosis </a:t>
          </a:r>
        </a:p>
      </dgm:t>
    </dgm:pt>
    <dgm:pt modelId="{C8C575AB-372A-C545-A9A2-C775E99F1C22}" type="parTrans" cxnId="{9DCF64BE-7D90-2B4D-AA12-1304BE06C771}">
      <dgm:prSet/>
      <dgm:spPr/>
      <dgm:t>
        <a:bodyPr/>
        <a:lstStyle/>
        <a:p>
          <a:endParaRPr lang="en-US"/>
        </a:p>
      </dgm:t>
    </dgm:pt>
    <dgm:pt modelId="{9B2A3E4C-9133-F442-B439-D603F4D03992}" type="sibTrans" cxnId="{9DCF64BE-7D90-2B4D-AA12-1304BE06C771}">
      <dgm:prSet/>
      <dgm:spPr/>
      <dgm:t>
        <a:bodyPr/>
        <a:lstStyle/>
        <a:p>
          <a:endParaRPr lang="en-US"/>
        </a:p>
      </dgm:t>
    </dgm:pt>
    <dgm:pt modelId="{D83B3AEB-B39C-9D47-A776-C9A6ADCCA78A}">
      <dgm:prSet custT="1"/>
      <dgm:spPr/>
      <dgm:t>
        <a:bodyPr/>
        <a:lstStyle/>
        <a:p>
          <a:pPr rtl="0"/>
          <a:r>
            <a:rPr lang="en-US" sz="1800" b="1" i="0" dirty="0">
              <a:latin typeface="Calibri Bold"/>
              <a:cs typeface="Comic Sans MS"/>
            </a:rPr>
            <a:t>MRI to diagnose peritoneal endometriosis is not well established </a:t>
          </a:r>
        </a:p>
      </dgm:t>
    </dgm:pt>
    <dgm:pt modelId="{61A4B11C-9BF9-B240-86D1-0DDA3B966C85}" type="parTrans" cxnId="{1BF20A1D-7B41-0842-9E5A-DAA6BF31CC9B}">
      <dgm:prSet/>
      <dgm:spPr/>
      <dgm:t>
        <a:bodyPr/>
        <a:lstStyle/>
        <a:p>
          <a:endParaRPr lang="en-US"/>
        </a:p>
      </dgm:t>
    </dgm:pt>
    <dgm:pt modelId="{86D3786D-E76A-CE4A-BB2F-B8CF909C55E2}" type="sibTrans" cxnId="{1BF20A1D-7B41-0842-9E5A-DAA6BF31CC9B}">
      <dgm:prSet/>
      <dgm:spPr/>
      <dgm:t>
        <a:bodyPr/>
        <a:lstStyle/>
        <a:p>
          <a:endParaRPr lang="en-US"/>
        </a:p>
      </dgm:t>
    </dgm:pt>
    <dgm:pt modelId="{C2811EDD-F82E-6049-9D23-BDF6408F1F77}" type="pres">
      <dgm:prSet presAssocID="{6A9F7DF9-B60B-C249-A3EB-0455BA5666C7}" presName="linear" presStyleCnt="0">
        <dgm:presLayoutVars>
          <dgm:dir/>
          <dgm:animLvl val="lvl"/>
          <dgm:resizeHandles val="exact"/>
        </dgm:presLayoutVars>
      </dgm:prSet>
      <dgm:spPr/>
    </dgm:pt>
    <dgm:pt modelId="{0527C61B-6203-8F47-8222-9862947CD740}" type="pres">
      <dgm:prSet presAssocID="{4C4AE6DB-F4E4-CB48-A17A-F02B46426F83}" presName="parentLin" presStyleCnt="0"/>
      <dgm:spPr/>
    </dgm:pt>
    <dgm:pt modelId="{D3B84431-3DF9-D544-95F2-5D8DC33D9B5E}" type="pres">
      <dgm:prSet presAssocID="{4C4AE6DB-F4E4-CB48-A17A-F02B46426F83}" presName="parentLeftMargin" presStyleLbl="node1" presStyleIdx="0" presStyleCnt="9"/>
      <dgm:spPr/>
    </dgm:pt>
    <dgm:pt modelId="{BFDA4B62-7E53-664E-86C1-5E38567BBADD}" type="pres">
      <dgm:prSet presAssocID="{4C4AE6DB-F4E4-CB48-A17A-F02B46426F83}" presName="parentText" presStyleLbl="node1" presStyleIdx="0" presStyleCnt="9">
        <dgm:presLayoutVars>
          <dgm:chMax val="0"/>
          <dgm:bulletEnabled val="1"/>
        </dgm:presLayoutVars>
      </dgm:prSet>
      <dgm:spPr/>
    </dgm:pt>
    <dgm:pt modelId="{CCEC53D7-7E53-E341-8758-40F058D1221A}" type="pres">
      <dgm:prSet presAssocID="{4C4AE6DB-F4E4-CB48-A17A-F02B46426F83}" presName="negativeSpace" presStyleCnt="0"/>
      <dgm:spPr/>
    </dgm:pt>
    <dgm:pt modelId="{F99ED4B9-8AFC-584A-8215-5CD210CAA419}" type="pres">
      <dgm:prSet presAssocID="{4C4AE6DB-F4E4-CB48-A17A-F02B46426F83}" presName="childText" presStyleLbl="conFgAcc1" presStyleIdx="0" presStyleCnt="9">
        <dgm:presLayoutVars>
          <dgm:bulletEnabled val="1"/>
        </dgm:presLayoutVars>
      </dgm:prSet>
      <dgm:spPr/>
    </dgm:pt>
    <dgm:pt modelId="{A941C67C-D8A2-F24E-82BF-E31793D3E08D}" type="pres">
      <dgm:prSet presAssocID="{0AC80BF2-32D7-AB46-8730-C33099DC42A6}" presName="spaceBetweenRectangles" presStyleCnt="0"/>
      <dgm:spPr/>
    </dgm:pt>
    <dgm:pt modelId="{7A572272-8473-024B-AD32-75B7D0B8DDBB}" type="pres">
      <dgm:prSet presAssocID="{420EADEB-B1CD-524B-B8E6-7576D185A3F8}" presName="parentLin" presStyleCnt="0"/>
      <dgm:spPr/>
    </dgm:pt>
    <dgm:pt modelId="{9E6442BF-C951-E547-8844-B7F247EB8D2F}" type="pres">
      <dgm:prSet presAssocID="{420EADEB-B1CD-524B-B8E6-7576D185A3F8}" presName="parentLeftMargin" presStyleLbl="node1" presStyleIdx="0" presStyleCnt="9"/>
      <dgm:spPr/>
    </dgm:pt>
    <dgm:pt modelId="{5BB47A2E-68B4-6F49-BDB8-F4DCD42AC9E9}" type="pres">
      <dgm:prSet presAssocID="{420EADEB-B1CD-524B-B8E6-7576D185A3F8}" presName="parentText" presStyleLbl="node1" presStyleIdx="1" presStyleCnt="9">
        <dgm:presLayoutVars>
          <dgm:chMax val="0"/>
          <dgm:bulletEnabled val="1"/>
        </dgm:presLayoutVars>
      </dgm:prSet>
      <dgm:spPr/>
    </dgm:pt>
    <dgm:pt modelId="{4FC5312D-ACCA-7143-AD33-B48DFC50EB5C}" type="pres">
      <dgm:prSet presAssocID="{420EADEB-B1CD-524B-B8E6-7576D185A3F8}" presName="negativeSpace" presStyleCnt="0"/>
      <dgm:spPr/>
    </dgm:pt>
    <dgm:pt modelId="{B86560C5-39CC-9F46-963C-50DEB99EBFE3}" type="pres">
      <dgm:prSet presAssocID="{420EADEB-B1CD-524B-B8E6-7576D185A3F8}" presName="childText" presStyleLbl="conFgAcc1" presStyleIdx="1" presStyleCnt="9">
        <dgm:presLayoutVars>
          <dgm:bulletEnabled val="1"/>
        </dgm:presLayoutVars>
      </dgm:prSet>
      <dgm:spPr/>
    </dgm:pt>
    <dgm:pt modelId="{1DCA8F29-1825-EA44-9402-835906370F4D}" type="pres">
      <dgm:prSet presAssocID="{0DE4CE59-AACE-D649-A300-C533505263DC}" presName="spaceBetweenRectangles" presStyleCnt="0"/>
      <dgm:spPr/>
    </dgm:pt>
    <dgm:pt modelId="{EB596A7D-77F2-864C-B8DA-B174E89DC36F}" type="pres">
      <dgm:prSet presAssocID="{EA701C29-4D66-AA4A-9177-79170D16C965}" presName="parentLin" presStyleCnt="0"/>
      <dgm:spPr/>
    </dgm:pt>
    <dgm:pt modelId="{2E8A15F6-3A44-9744-A153-FCCCF51F267E}" type="pres">
      <dgm:prSet presAssocID="{EA701C29-4D66-AA4A-9177-79170D16C965}" presName="parentLeftMargin" presStyleLbl="node1" presStyleIdx="1" presStyleCnt="9"/>
      <dgm:spPr/>
    </dgm:pt>
    <dgm:pt modelId="{2EEC1412-82FF-5342-AA77-499E6E098D86}" type="pres">
      <dgm:prSet presAssocID="{EA701C29-4D66-AA4A-9177-79170D16C965}" presName="parentText" presStyleLbl="node1" presStyleIdx="2" presStyleCnt="9">
        <dgm:presLayoutVars>
          <dgm:chMax val="0"/>
          <dgm:bulletEnabled val="1"/>
        </dgm:presLayoutVars>
      </dgm:prSet>
      <dgm:spPr/>
    </dgm:pt>
    <dgm:pt modelId="{C4C5F971-48A3-3A48-AC9D-FE14DBAA764F}" type="pres">
      <dgm:prSet presAssocID="{EA701C29-4D66-AA4A-9177-79170D16C965}" presName="negativeSpace" presStyleCnt="0"/>
      <dgm:spPr/>
    </dgm:pt>
    <dgm:pt modelId="{24381DB7-1C76-DE43-A8E2-2AE7AE2C976A}" type="pres">
      <dgm:prSet presAssocID="{EA701C29-4D66-AA4A-9177-79170D16C965}" presName="childText" presStyleLbl="conFgAcc1" presStyleIdx="2" presStyleCnt="9">
        <dgm:presLayoutVars>
          <dgm:bulletEnabled val="1"/>
        </dgm:presLayoutVars>
      </dgm:prSet>
      <dgm:spPr/>
    </dgm:pt>
    <dgm:pt modelId="{6EEB3E2C-6378-5E45-AF0D-BD63A63496D6}" type="pres">
      <dgm:prSet presAssocID="{1362925D-63C4-3741-8081-6A3A779E1158}" presName="spaceBetweenRectangles" presStyleCnt="0"/>
      <dgm:spPr/>
    </dgm:pt>
    <dgm:pt modelId="{CB2AEF52-E86F-2843-AB26-F91502581A37}" type="pres">
      <dgm:prSet presAssocID="{F3EC3FF4-F97F-F245-B72D-DF73E2CC15DA}" presName="parentLin" presStyleCnt="0"/>
      <dgm:spPr/>
    </dgm:pt>
    <dgm:pt modelId="{269148B8-EEEB-C043-AEFE-A9A6B22BAECD}" type="pres">
      <dgm:prSet presAssocID="{F3EC3FF4-F97F-F245-B72D-DF73E2CC15DA}" presName="parentLeftMargin" presStyleLbl="node1" presStyleIdx="2" presStyleCnt="9"/>
      <dgm:spPr/>
    </dgm:pt>
    <dgm:pt modelId="{80DA9462-88C5-AB45-B60A-12E080E427BA}" type="pres">
      <dgm:prSet presAssocID="{F3EC3FF4-F97F-F245-B72D-DF73E2CC15DA}" presName="parentText" presStyleLbl="node1" presStyleIdx="3" presStyleCnt="9">
        <dgm:presLayoutVars>
          <dgm:chMax val="0"/>
          <dgm:bulletEnabled val="1"/>
        </dgm:presLayoutVars>
      </dgm:prSet>
      <dgm:spPr/>
    </dgm:pt>
    <dgm:pt modelId="{E5CC587D-2536-BF42-AD48-0EB3CE8F5D16}" type="pres">
      <dgm:prSet presAssocID="{F3EC3FF4-F97F-F245-B72D-DF73E2CC15DA}" presName="negativeSpace" presStyleCnt="0"/>
      <dgm:spPr/>
    </dgm:pt>
    <dgm:pt modelId="{F557E640-606A-004E-8415-1FFE730488B7}" type="pres">
      <dgm:prSet presAssocID="{F3EC3FF4-F97F-F245-B72D-DF73E2CC15DA}" presName="childText" presStyleLbl="conFgAcc1" presStyleIdx="3" presStyleCnt="9">
        <dgm:presLayoutVars>
          <dgm:bulletEnabled val="1"/>
        </dgm:presLayoutVars>
      </dgm:prSet>
      <dgm:spPr/>
    </dgm:pt>
    <dgm:pt modelId="{BF13F705-3B7B-194B-98A2-E596C99E1F4B}" type="pres">
      <dgm:prSet presAssocID="{4BAE8FC3-F4C4-CE4F-B55C-1C1B09B464D6}" presName="spaceBetweenRectangles" presStyleCnt="0"/>
      <dgm:spPr/>
    </dgm:pt>
    <dgm:pt modelId="{27086387-F44B-8444-9F17-6030A1C72AA3}" type="pres">
      <dgm:prSet presAssocID="{EB614ED7-49FF-AF4D-A683-4DBAFBFC64FF}" presName="parentLin" presStyleCnt="0"/>
      <dgm:spPr/>
    </dgm:pt>
    <dgm:pt modelId="{6295D357-B7C2-8240-B226-128B315F576A}" type="pres">
      <dgm:prSet presAssocID="{EB614ED7-49FF-AF4D-A683-4DBAFBFC64FF}" presName="parentLeftMargin" presStyleLbl="node1" presStyleIdx="3" presStyleCnt="9"/>
      <dgm:spPr/>
    </dgm:pt>
    <dgm:pt modelId="{FDDE5C37-3F1C-C448-BCFF-D2D81A0D359B}" type="pres">
      <dgm:prSet presAssocID="{EB614ED7-49FF-AF4D-A683-4DBAFBFC64FF}" presName="parentText" presStyleLbl="node1" presStyleIdx="4" presStyleCnt="9">
        <dgm:presLayoutVars>
          <dgm:chMax val="0"/>
          <dgm:bulletEnabled val="1"/>
        </dgm:presLayoutVars>
      </dgm:prSet>
      <dgm:spPr/>
    </dgm:pt>
    <dgm:pt modelId="{452F7FC4-9D01-6548-9D1B-9C75AD5E9B4F}" type="pres">
      <dgm:prSet presAssocID="{EB614ED7-49FF-AF4D-A683-4DBAFBFC64FF}" presName="negativeSpace" presStyleCnt="0"/>
      <dgm:spPr/>
    </dgm:pt>
    <dgm:pt modelId="{DC30A047-5C4C-0344-B369-CA4E14500E24}" type="pres">
      <dgm:prSet presAssocID="{EB614ED7-49FF-AF4D-A683-4DBAFBFC64FF}" presName="childText" presStyleLbl="conFgAcc1" presStyleIdx="4" presStyleCnt="9">
        <dgm:presLayoutVars>
          <dgm:bulletEnabled val="1"/>
        </dgm:presLayoutVars>
      </dgm:prSet>
      <dgm:spPr/>
    </dgm:pt>
    <dgm:pt modelId="{FB423C29-0498-C44E-98E9-326CF4B1E55B}" type="pres">
      <dgm:prSet presAssocID="{ED3F10E3-161B-1C4C-BD72-871E08BC2128}" presName="spaceBetweenRectangles" presStyleCnt="0"/>
      <dgm:spPr/>
    </dgm:pt>
    <dgm:pt modelId="{F58430D9-8E23-5A4B-8967-06A3D23E13B4}" type="pres">
      <dgm:prSet presAssocID="{209B2A2C-D4DB-5449-A26C-9443EA0F7EB3}" presName="parentLin" presStyleCnt="0"/>
      <dgm:spPr/>
    </dgm:pt>
    <dgm:pt modelId="{5929E5AA-695E-2249-B4C1-859759192A51}" type="pres">
      <dgm:prSet presAssocID="{209B2A2C-D4DB-5449-A26C-9443EA0F7EB3}" presName="parentLeftMargin" presStyleLbl="node1" presStyleIdx="4" presStyleCnt="9"/>
      <dgm:spPr/>
    </dgm:pt>
    <dgm:pt modelId="{86FC30CF-8339-5A4C-85FE-87B3A545B9C5}" type="pres">
      <dgm:prSet presAssocID="{209B2A2C-D4DB-5449-A26C-9443EA0F7EB3}" presName="parentText" presStyleLbl="node1" presStyleIdx="5" presStyleCnt="9">
        <dgm:presLayoutVars>
          <dgm:chMax val="0"/>
          <dgm:bulletEnabled val="1"/>
        </dgm:presLayoutVars>
      </dgm:prSet>
      <dgm:spPr/>
    </dgm:pt>
    <dgm:pt modelId="{3B9788F5-2C3E-C544-9D6C-5057966A754B}" type="pres">
      <dgm:prSet presAssocID="{209B2A2C-D4DB-5449-A26C-9443EA0F7EB3}" presName="negativeSpace" presStyleCnt="0"/>
      <dgm:spPr/>
    </dgm:pt>
    <dgm:pt modelId="{4679C6CB-00A7-724C-A9EE-B04EEF4D3B3E}" type="pres">
      <dgm:prSet presAssocID="{209B2A2C-D4DB-5449-A26C-9443EA0F7EB3}" presName="childText" presStyleLbl="conFgAcc1" presStyleIdx="5" presStyleCnt="9">
        <dgm:presLayoutVars>
          <dgm:bulletEnabled val="1"/>
        </dgm:presLayoutVars>
      </dgm:prSet>
      <dgm:spPr/>
    </dgm:pt>
    <dgm:pt modelId="{3FAD0D81-E74D-D740-A28F-800A964FBDDE}" type="pres">
      <dgm:prSet presAssocID="{9B2A3E4C-9133-F442-B439-D603F4D03992}" presName="spaceBetweenRectangles" presStyleCnt="0"/>
      <dgm:spPr/>
    </dgm:pt>
    <dgm:pt modelId="{2B180E28-F57F-D143-912F-062DC725D468}" type="pres">
      <dgm:prSet presAssocID="{D83B3AEB-B39C-9D47-A776-C9A6ADCCA78A}" presName="parentLin" presStyleCnt="0"/>
      <dgm:spPr/>
    </dgm:pt>
    <dgm:pt modelId="{04FEDF1E-D700-C444-A7BC-877EEDB6F65A}" type="pres">
      <dgm:prSet presAssocID="{D83B3AEB-B39C-9D47-A776-C9A6ADCCA78A}" presName="parentLeftMargin" presStyleLbl="node1" presStyleIdx="5" presStyleCnt="9"/>
      <dgm:spPr/>
    </dgm:pt>
    <dgm:pt modelId="{A3310650-5C99-5645-AF49-A7A165566ADB}" type="pres">
      <dgm:prSet presAssocID="{D83B3AEB-B39C-9D47-A776-C9A6ADCCA78A}" presName="parentText" presStyleLbl="node1" presStyleIdx="6" presStyleCnt="9">
        <dgm:presLayoutVars>
          <dgm:chMax val="0"/>
          <dgm:bulletEnabled val="1"/>
        </dgm:presLayoutVars>
      </dgm:prSet>
      <dgm:spPr/>
    </dgm:pt>
    <dgm:pt modelId="{60F99E7C-1484-0A45-89B6-530C5A308DD3}" type="pres">
      <dgm:prSet presAssocID="{D83B3AEB-B39C-9D47-A776-C9A6ADCCA78A}" presName="negativeSpace" presStyleCnt="0"/>
      <dgm:spPr/>
    </dgm:pt>
    <dgm:pt modelId="{E2F660E1-0CDB-E849-BB8A-DF886C7877A3}" type="pres">
      <dgm:prSet presAssocID="{D83B3AEB-B39C-9D47-A776-C9A6ADCCA78A}" presName="childText" presStyleLbl="conFgAcc1" presStyleIdx="6" presStyleCnt="9">
        <dgm:presLayoutVars>
          <dgm:bulletEnabled val="1"/>
        </dgm:presLayoutVars>
      </dgm:prSet>
      <dgm:spPr/>
    </dgm:pt>
    <dgm:pt modelId="{850AABCB-89F6-7845-93CE-5397AC9D84E2}" type="pres">
      <dgm:prSet presAssocID="{86D3786D-E76A-CE4A-BB2F-B8CF909C55E2}" presName="spaceBetweenRectangles" presStyleCnt="0"/>
      <dgm:spPr/>
    </dgm:pt>
    <dgm:pt modelId="{C5F57458-B2AA-1643-9E48-D282C99C6566}" type="pres">
      <dgm:prSet presAssocID="{B0E69DB6-CB48-A44F-9E1C-E018D1191CCC}" presName="parentLin" presStyleCnt="0"/>
      <dgm:spPr/>
    </dgm:pt>
    <dgm:pt modelId="{4B3147B7-3958-E84A-8DC2-D09D4AB4397B}" type="pres">
      <dgm:prSet presAssocID="{B0E69DB6-CB48-A44F-9E1C-E018D1191CCC}" presName="parentLeftMargin" presStyleLbl="node1" presStyleIdx="6" presStyleCnt="9"/>
      <dgm:spPr/>
    </dgm:pt>
    <dgm:pt modelId="{FB205646-4925-6049-B98C-20345A4B6F4F}" type="pres">
      <dgm:prSet presAssocID="{B0E69DB6-CB48-A44F-9E1C-E018D1191CCC}" presName="parentText" presStyleLbl="node1" presStyleIdx="7" presStyleCnt="9">
        <dgm:presLayoutVars>
          <dgm:chMax val="0"/>
          <dgm:bulletEnabled val="1"/>
        </dgm:presLayoutVars>
      </dgm:prSet>
      <dgm:spPr/>
    </dgm:pt>
    <dgm:pt modelId="{83793E8F-64B9-1146-B47F-825A8977B626}" type="pres">
      <dgm:prSet presAssocID="{B0E69DB6-CB48-A44F-9E1C-E018D1191CCC}" presName="negativeSpace" presStyleCnt="0"/>
      <dgm:spPr/>
    </dgm:pt>
    <dgm:pt modelId="{3A10DB8B-28E7-5149-9CF4-B07ABDF5B072}" type="pres">
      <dgm:prSet presAssocID="{B0E69DB6-CB48-A44F-9E1C-E018D1191CCC}" presName="childText" presStyleLbl="conFgAcc1" presStyleIdx="7" presStyleCnt="9">
        <dgm:presLayoutVars>
          <dgm:bulletEnabled val="1"/>
        </dgm:presLayoutVars>
      </dgm:prSet>
      <dgm:spPr/>
    </dgm:pt>
    <dgm:pt modelId="{5AD3EF39-C18D-E440-80C3-35983BDD607F}" type="pres">
      <dgm:prSet presAssocID="{EDBEDAAC-B721-1440-B672-71D605C1D3AE}" presName="spaceBetweenRectangles" presStyleCnt="0"/>
      <dgm:spPr/>
    </dgm:pt>
    <dgm:pt modelId="{9EA26E81-8B6B-DF40-86CA-7A91BF9F4F45}" type="pres">
      <dgm:prSet presAssocID="{C960665B-8AB0-334C-9980-9362465DC648}" presName="parentLin" presStyleCnt="0"/>
      <dgm:spPr/>
    </dgm:pt>
    <dgm:pt modelId="{8DCEF9A6-97B3-1F41-89C8-E0C204777EC5}" type="pres">
      <dgm:prSet presAssocID="{C960665B-8AB0-334C-9980-9362465DC648}" presName="parentLeftMargin" presStyleLbl="node1" presStyleIdx="7" presStyleCnt="9"/>
      <dgm:spPr/>
    </dgm:pt>
    <dgm:pt modelId="{2815E307-DACB-E54C-B7CB-88E9A99C2334}" type="pres">
      <dgm:prSet presAssocID="{C960665B-8AB0-334C-9980-9362465DC648}" presName="parentText" presStyleLbl="node1" presStyleIdx="8" presStyleCnt="9">
        <dgm:presLayoutVars>
          <dgm:chMax val="0"/>
          <dgm:bulletEnabled val="1"/>
        </dgm:presLayoutVars>
      </dgm:prSet>
      <dgm:spPr/>
    </dgm:pt>
    <dgm:pt modelId="{5A05D4A0-9A22-AA4B-AA00-E591702644DA}" type="pres">
      <dgm:prSet presAssocID="{C960665B-8AB0-334C-9980-9362465DC648}" presName="negativeSpace" presStyleCnt="0"/>
      <dgm:spPr/>
    </dgm:pt>
    <dgm:pt modelId="{35B87583-C570-724A-A5FE-86F2286FAFB7}" type="pres">
      <dgm:prSet presAssocID="{C960665B-8AB0-334C-9980-9362465DC648}" presName="childText" presStyleLbl="conFgAcc1" presStyleIdx="8" presStyleCnt="9">
        <dgm:presLayoutVars>
          <dgm:bulletEnabled val="1"/>
        </dgm:presLayoutVars>
      </dgm:prSet>
      <dgm:spPr/>
    </dgm:pt>
  </dgm:ptLst>
  <dgm:cxnLst>
    <dgm:cxn modelId="{09635711-B618-EC40-A379-66C5A7196D14}" type="presOf" srcId="{420EADEB-B1CD-524B-B8E6-7576D185A3F8}" destId="{9E6442BF-C951-E547-8844-B7F247EB8D2F}" srcOrd="0" destOrd="0" presId="urn:microsoft.com/office/officeart/2005/8/layout/list1"/>
    <dgm:cxn modelId="{1BF20A1D-7B41-0842-9E5A-DAA6BF31CC9B}" srcId="{6A9F7DF9-B60B-C249-A3EB-0455BA5666C7}" destId="{D83B3AEB-B39C-9D47-A776-C9A6ADCCA78A}" srcOrd="6" destOrd="0" parTransId="{61A4B11C-9BF9-B240-86D1-0DDA3B966C85}" sibTransId="{86D3786D-E76A-CE4A-BB2F-B8CF909C55E2}"/>
    <dgm:cxn modelId="{0D731227-5A8E-774E-B674-162438B645E7}" type="presOf" srcId="{420EADEB-B1CD-524B-B8E6-7576D185A3F8}" destId="{5BB47A2E-68B4-6F49-BDB8-F4DCD42AC9E9}" srcOrd="1" destOrd="0" presId="urn:microsoft.com/office/officeart/2005/8/layout/list1"/>
    <dgm:cxn modelId="{A7E0592A-7E6F-534B-8F91-C77BE9BD35EF}" type="presOf" srcId="{6A9F7DF9-B60B-C249-A3EB-0455BA5666C7}" destId="{C2811EDD-F82E-6049-9D23-BDF6408F1F77}" srcOrd="0" destOrd="0" presId="urn:microsoft.com/office/officeart/2005/8/layout/list1"/>
    <dgm:cxn modelId="{2F2D7730-B501-444C-86B1-BE8619CD4DD4}" type="presOf" srcId="{EA701C29-4D66-AA4A-9177-79170D16C965}" destId="{2E8A15F6-3A44-9744-A153-FCCCF51F267E}" srcOrd="0" destOrd="0" presId="urn:microsoft.com/office/officeart/2005/8/layout/list1"/>
    <dgm:cxn modelId="{E3496E36-A5D9-3E43-9271-C6FBD2D7DFB1}" type="presOf" srcId="{EB614ED7-49FF-AF4D-A683-4DBAFBFC64FF}" destId="{6295D357-B7C2-8240-B226-128B315F576A}" srcOrd="0" destOrd="0" presId="urn:microsoft.com/office/officeart/2005/8/layout/list1"/>
    <dgm:cxn modelId="{DD10B03B-1386-DE42-B01F-4EF89B79EECF}" srcId="{6A9F7DF9-B60B-C249-A3EB-0455BA5666C7}" destId="{EB614ED7-49FF-AF4D-A683-4DBAFBFC64FF}" srcOrd="4" destOrd="0" parTransId="{1A6735BA-E1D0-5A4C-A109-4CFEE2E0DA09}" sibTransId="{ED3F10E3-161B-1C4C-BD72-871E08BC2128}"/>
    <dgm:cxn modelId="{B4B9F15A-6C66-6846-B7F8-408B5E829BE0}" srcId="{6A9F7DF9-B60B-C249-A3EB-0455BA5666C7}" destId="{EA701C29-4D66-AA4A-9177-79170D16C965}" srcOrd="2" destOrd="0" parTransId="{B8E2A72C-D86E-9C4D-B505-1592E4410162}" sibTransId="{1362925D-63C4-3741-8081-6A3A779E1158}"/>
    <dgm:cxn modelId="{16B7D65B-0494-B148-9A2D-85BD320E137B}" type="presOf" srcId="{D83B3AEB-B39C-9D47-A776-C9A6ADCCA78A}" destId="{04FEDF1E-D700-C444-A7BC-877EEDB6F65A}" srcOrd="0" destOrd="0" presId="urn:microsoft.com/office/officeart/2005/8/layout/list1"/>
    <dgm:cxn modelId="{E382215C-7B34-E54D-8B02-11F3B4CA98AB}" type="presOf" srcId="{4C4AE6DB-F4E4-CB48-A17A-F02B46426F83}" destId="{D3B84431-3DF9-D544-95F2-5D8DC33D9B5E}" srcOrd="0" destOrd="0" presId="urn:microsoft.com/office/officeart/2005/8/layout/list1"/>
    <dgm:cxn modelId="{6FCF1A60-E5FF-3C4C-8057-65328E50880D}" type="presOf" srcId="{D83B3AEB-B39C-9D47-A776-C9A6ADCCA78A}" destId="{A3310650-5C99-5645-AF49-A7A165566ADB}" srcOrd="1" destOrd="0" presId="urn:microsoft.com/office/officeart/2005/8/layout/list1"/>
    <dgm:cxn modelId="{DC3E0F69-37CB-F948-8256-9A3D8624B65A}" type="presOf" srcId="{209B2A2C-D4DB-5449-A26C-9443EA0F7EB3}" destId="{86FC30CF-8339-5A4C-85FE-87B3A545B9C5}" srcOrd="1" destOrd="0" presId="urn:microsoft.com/office/officeart/2005/8/layout/list1"/>
    <dgm:cxn modelId="{7938F46D-E360-3748-8055-C33E51BE7835}" type="presOf" srcId="{B0E69DB6-CB48-A44F-9E1C-E018D1191CCC}" destId="{4B3147B7-3958-E84A-8DC2-D09D4AB4397B}" srcOrd="0" destOrd="0" presId="urn:microsoft.com/office/officeart/2005/8/layout/list1"/>
    <dgm:cxn modelId="{082AC678-77AE-6245-A1C7-D9050A567A44}" type="presOf" srcId="{C960665B-8AB0-334C-9980-9362465DC648}" destId="{2815E307-DACB-E54C-B7CB-88E9A99C2334}" srcOrd="1" destOrd="0" presId="urn:microsoft.com/office/officeart/2005/8/layout/list1"/>
    <dgm:cxn modelId="{94E1A97E-8130-B246-8D59-5097B2590F68}" type="presOf" srcId="{EB614ED7-49FF-AF4D-A683-4DBAFBFC64FF}" destId="{FDDE5C37-3F1C-C448-BCFF-D2D81A0D359B}" srcOrd="1" destOrd="0" presId="urn:microsoft.com/office/officeart/2005/8/layout/list1"/>
    <dgm:cxn modelId="{1EF89489-0537-374E-84A7-3E396B20764B}" srcId="{6A9F7DF9-B60B-C249-A3EB-0455BA5666C7}" destId="{F3EC3FF4-F97F-F245-B72D-DF73E2CC15DA}" srcOrd="3" destOrd="0" parTransId="{C721D0A1-190D-CE42-8060-FF2E48315679}" sibTransId="{4BAE8FC3-F4C4-CE4F-B55C-1C1B09B464D6}"/>
    <dgm:cxn modelId="{1012DF90-1A67-F34A-ACC6-C4A4FA4B21BF}" type="presOf" srcId="{F3EC3FF4-F97F-F245-B72D-DF73E2CC15DA}" destId="{269148B8-EEEB-C043-AEFE-A9A6B22BAECD}" srcOrd="0" destOrd="0" presId="urn:microsoft.com/office/officeart/2005/8/layout/list1"/>
    <dgm:cxn modelId="{8915F494-3CA4-EC46-BB2D-AA7AC8E68D1B}" type="presOf" srcId="{EA701C29-4D66-AA4A-9177-79170D16C965}" destId="{2EEC1412-82FF-5342-AA77-499E6E098D86}" srcOrd="1" destOrd="0" presId="urn:microsoft.com/office/officeart/2005/8/layout/list1"/>
    <dgm:cxn modelId="{0693CBA7-53D9-154A-90BA-F09A44FC8701}" type="presOf" srcId="{B0E69DB6-CB48-A44F-9E1C-E018D1191CCC}" destId="{FB205646-4925-6049-B98C-20345A4B6F4F}" srcOrd="1" destOrd="0" presId="urn:microsoft.com/office/officeart/2005/8/layout/list1"/>
    <dgm:cxn modelId="{F5E782AC-BFB9-F647-9C8A-F12BB6564B3F}" type="presOf" srcId="{209B2A2C-D4DB-5449-A26C-9443EA0F7EB3}" destId="{5929E5AA-695E-2249-B4C1-859759192A51}" srcOrd="0" destOrd="0" presId="urn:microsoft.com/office/officeart/2005/8/layout/list1"/>
    <dgm:cxn modelId="{81271FB8-050C-9F48-BBF6-42FD596D8649}" type="presOf" srcId="{C960665B-8AB0-334C-9980-9362465DC648}" destId="{8DCEF9A6-97B3-1F41-89C8-E0C204777EC5}" srcOrd="0" destOrd="0" presId="urn:microsoft.com/office/officeart/2005/8/layout/list1"/>
    <dgm:cxn modelId="{9DCF64BE-7D90-2B4D-AA12-1304BE06C771}" srcId="{6A9F7DF9-B60B-C249-A3EB-0455BA5666C7}" destId="{209B2A2C-D4DB-5449-A26C-9443EA0F7EB3}" srcOrd="5" destOrd="0" parTransId="{C8C575AB-372A-C545-A9A2-C775E99F1C22}" sibTransId="{9B2A3E4C-9133-F442-B439-D603F4D03992}"/>
    <dgm:cxn modelId="{A9F6ABC5-D92B-D349-9ABE-BAA72F38D8B2}" srcId="{6A9F7DF9-B60B-C249-A3EB-0455BA5666C7}" destId="{C960665B-8AB0-334C-9980-9362465DC648}" srcOrd="8" destOrd="0" parTransId="{95E971DF-C19C-1142-B567-6F250B7FEB2E}" sibTransId="{C89EC546-32F9-AB4B-B178-595A98545665}"/>
    <dgm:cxn modelId="{A6D930C7-B54C-314F-AC8D-31D659032808}" srcId="{6A9F7DF9-B60B-C249-A3EB-0455BA5666C7}" destId="{420EADEB-B1CD-524B-B8E6-7576D185A3F8}" srcOrd="1" destOrd="0" parTransId="{92E4DE00-FC74-9D48-B7EA-77AF38851D4A}" sibTransId="{0DE4CE59-AACE-D649-A300-C533505263DC}"/>
    <dgm:cxn modelId="{66546CC9-A20D-0A40-BEF3-4F3046CB2D92}" srcId="{6A9F7DF9-B60B-C249-A3EB-0455BA5666C7}" destId="{B0E69DB6-CB48-A44F-9E1C-E018D1191CCC}" srcOrd="7" destOrd="0" parTransId="{8F1EC47D-E97F-FD4A-8AA7-355AFD2FD693}" sibTransId="{EDBEDAAC-B721-1440-B672-71D605C1D3AE}"/>
    <dgm:cxn modelId="{1A6ECBD9-463C-3344-8DFD-604CDA11AEA4}" srcId="{6A9F7DF9-B60B-C249-A3EB-0455BA5666C7}" destId="{4C4AE6DB-F4E4-CB48-A17A-F02B46426F83}" srcOrd="0" destOrd="0" parTransId="{383A16FF-6CE3-E044-8F5A-37D473C8301F}" sibTransId="{0AC80BF2-32D7-AB46-8730-C33099DC42A6}"/>
    <dgm:cxn modelId="{BD719EEB-BB45-8D4E-A717-40951BAD038A}" type="presOf" srcId="{F3EC3FF4-F97F-F245-B72D-DF73E2CC15DA}" destId="{80DA9462-88C5-AB45-B60A-12E080E427BA}" srcOrd="1" destOrd="0" presId="urn:microsoft.com/office/officeart/2005/8/layout/list1"/>
    <dgm:cxn modelId="{F4A9E7EB-5E1A-D64F-A16E-E0006A480B7C}" type="presOf" srcId="{4C4AE6DB-F4E4-CB48-A17A-F02B46426F83}" destId="{BFDA4B62-7E53-664E-86C1-5E38567BBADD}" srcOrd="1" destOrd="0" presId="urn:microsoft.com/office/officeart/2005/8/layout/list1"/>
    <dgm:cxn modelId="{89DE1043-3131-774F-A576-152E76BB034B}" type="presParOf" srcId="{C2811EDD-F82E-6049-9D23-BDF6408F1F77}" destId="{0527C61B-6203-8F47-8222-9862947CD740}" srcOrd="0" destOrd="0" presId="urn:microsoft.com/office/officeart/2005/8/layout/list1"/>
    <dgm:cxn modelId="{7A1D39C1-10D1-F94D-B6C0-2C77540CE0C1}" type="presParOf" srcId="{0527C61B-6203-8F47-8222-9862947CD740}" destId="{D3B84431-3DF9-D544-95F2-5D8DC33D9B5E}" srcOrd="0" destOrd="0" presId="urn:microsoft.com/office/officeart/2005/8/layout/list1"/>
    <dgm:cxn modelId="{2DAE69D2-F3A8-BB44-A80F-2B7034BCCEB7}" type="presParOf" srcId="{0527C61B-6203-8F47-8222-9862947CD740}" destId="{BFDA4B62-7E53-664E-86C1-5E38567BBADD}" srcOrd="1" destOrd="0" presId="urn:microsoft.com/office/officeart/2005/8/layout/list1"/>
    <dgm:cxn modelId="{CB36F85C-5C35-8E49-9C2E-C5B647653B4B}" type="presParOf" srcId="{C2811EDD-F82E-6049-9D23-BDF6408F1F77}" destId="{CCEC53D7-7E53-E341-8758-40F058D1221A}" srcOrd="1" destOrd="0" presId="urn:microsoft.com/office/officeart/2005/8/layout/list1"/>
    <dgm:cxn modelId="{98F56505-4A8A-4C4C-BC09-3F3CFB5F52D2}" type="presParOf" srcId="{C2811EDD-F82E-6049-9D23-BDF6408F1F77}" destId="{F99ED4B9-8AFC-584A-8215-5CD210CAA419}" srcOrd="2" destOrd="0" presId="urn:microsoft.com/office/officeart/2005/8/layout/list1"/>
    <dgm:cxn modelId="{D81963FA-0E70-5B48-AB8F-92A26109189B}" type="presParOf" srcId="{C2811EDD-F82E-6049-9D23-BDF6408F1F77}" destId="{A941C67C-D8A2-F24E-82BF-E31793D3E08D}" srcOrd="3" destOrd="0" presId="urn:microsoft.com/office/officeart/2005/8/layout/list1"/>
    <dgm:cxn modelId="{7474321A-FCA3-CE41-A477-BB335CDA473B}" type="presParOf" srcId="{C2811EDD-F82E-6049-9D23-BDF6408F1F77}" destId="{7A572272-8473-024B-AD32-75B7D0B8DDBB}" srcOrd="4" destOrd="0" presId="urn:microsoft.com/office/officeart/2005/8/layout/list1"/>
    <dgm:cxn modelId="{4466729B-F0C4-DE4A-AEB6-B289D8887CE0}" type="presParOf" srcId="{7A572272-8473-024B-AD32-75B7D0B8DDBB}" destId="{9E6442BF-C951-E547-8844-B7F247EB8D2F}" srcOrd="0" destOrd="0" presId="urn:microsoft.com/office/officeart/2005/8/layout/list1"/>
    <dgm:cxn modelId="{207E316A-C4B3-6A48-A8D2-4605BA72D77E}" type="presParOf" srcId="{7A572272-8473-024B-AD32-75B7D0B8DDBB}" destId="{5BB47A2E-68B4-6F49-BDB8-F4DCD42AC9E9}" srcOrd="1" destOrd="0" presId="urn:microsoft.com/office/officeart/2005/8/layout/list1"/>
    <dgm:cxn modelId="{6570AB0C-90BF-5745-8FB0-27C72D475661}" type="presParOf" srcId="{C2811EDD-F82E-6049-9D23-BDF6408F1F77}" destId="{4FC5312D-ACCA-7143-AD33-B48DFC50EB5C}" srcOrd="5" destOrd="0" presId="urn:microsoft.com/office/officeart/2005/8/layout/list1"/>
    <dgm:cxn modelId="{8A7E2D94-FDC1-2944-8FAD-A8C8ECE21B59}" type="presParOf" srcId="{C2811EDD-F82E-6049-9D23-BDF6408F1F77}" destId="{B86560C5-39CC-9F46-963C-50DEB99EBFE3}" srcOrd="6" destOrd="0" presId="urn:microsoft.com/office/officeart/2005/8/layout/list1"/>
    <dgm:cxn modelId="{1C09A690-805E-3E4F-841A-35E1519C2378}" type="presParOf" srcId="{C2811EDD-F82E-6049-9D23-BDF6408F1F77}" destId="{1DCA8F29-1825-EA44-9402-835906370F4D}" srcOrd="7" destOrd="0" presId="urn:microsoft.com/office/officeart/2005/8/layout/list1"/>
    <dgm:cxn modelId="{B3408559-4232-FA4F-A3FB-BB74A6D116A5}" type="presParOf" srcId="{C2811EDD-F82E-6049-9D23-BDF6408F1F77}" destId="{EB596A7D-77F2-864C-B8DA-B174E89DC36F}" srcOrd="8" destOrd="0" presId="urn:microsoft.com/office/officeart/2005/8/layout/list1"/>
    <dgm:cxn modelId="{D7F5D8BC-4E39-F641-B17E-DB77E96F423E}" type="presParOf" srcId="{EB596A7D-77F2-864C-B8DA-B174E89DC36F}" destId="{2E8A15F6-3A44-9744-A153-FCCCF51F267E}" srcOrd="0" destOrd="0" presId="urn:microsoft.com/office/officeart/2005/8/layout/list1"/>
    <dgm:cxn modelId="{12D29419-5AE5-D04E-806D-607C801AC299}" type="presParOf" srcId="{EB596A7D-77F2-864C-B8DA-B174E89DC36F}" destId="{2EEC1412-82FF-5342-AA77-499E6E098D86}" srcOrd="1" destOrd="0" presId="urn:microsoft.com/office/officeart/2005/8/layout/list1"/>
    <dgm:cxn modelId="{65998F53-DA7F-494B-A46E-4EFB31F4444A}" type="presParOf" srcId="{C2811EDD-F82E-6049-9D23-BDF6408F1F77}" destId="{C4C5F971-48A3-3A48-AC9D-FE14DBAA764F}" srcOrd="9" destOrd="0" presId="urn:microsoft.com/office/officeart/2005/8/layout/list1"/>
    <dgm:cxn modelId="{EC078A32-C8E3-FC40-A00B-67F6788FF8C8}" type="presParOf" srcId="{C2811EDD-F82E-6049-9D23-BDF6408F1F77}" destId="{24381DB7-1C76-DE43-A8E2-2AE7AE2C976A}" srcOrd="10" destOrd="0" presId="urn:microsoft.com/office/officeart/2005/8/layout/list1"/>
    <dgm:cxn modelId="{0E366EFE-B98E-3F46-90B2-6051A6A7261D}" type="presParOf" srcId="{C2811EDD-F82E-6049-9D23-BDF6408F1F77}" destId="{6EEB3E2C-6378-5E45-AF0D-BD63A63496D6}" srcOrd="11" destOrd="0" presId="urn:microsoft.com/office/officeart/2005/8/layout/list1"/>
    <dgm:cxn modelId="{49CFAB8E-32F8-7A46-A198-8DE06BAA5D77}" type="presParOf" srcId="{C2811EDD-F82E-6049-9D23-BDF6408F1F77}" destId="{CB2AEF52-E86F-2843-AB26-F91502581A37}" srcOrd="12" destOrd="0" presId="urn:microsoft.com/office/officeart/2005/8/layout/list1"/>
    <dgm:cxn modelId="{33E60E05-881D-E845-8063-C8458F3C971B}" type="presParOf" srcId="{CB2AEF52-E86F-2843-AB26-F91502581A37}" destId="{269148B8-EEEB-C043-AEFE-A9A6B22BAECD}" srcOrd="0" destOrd="0" presId="urn:microsoft.com/office/officeart/2005/8/layout/list1"/>
    <dgm:cxn modelId="{9F4A25DE-E9AB-6745-B41A-939613CF4687}" type="presParOf" srcId="{CB2AEF52-E86F-2843-AB26-F91502581A37}" destId="{80DA9462-88C5-AB45-B60A-12E080E427BA}" srcOrd="1" destOrd="0" presId="urn:microsoft.com/office/officeart/2005/8/layout/list1"/>
    <dgm:cxn modelId="{F6A29F57-4C2A-7343-9BE6-590F39C3C7E3}" type="presParOf" srcId="{C2811EDD-F82E-6049-9D23-BDF6408F1F77}" destId="{E5CC587D-2536-BF42-AD48-0EB3CE8F5D16}" srcOrd="13" destOrd="0" presId="urn:microsoft.com/office/officeart/2005/8/layout/list1"/>
    <dgm:cxn modelId="{2AFFD238-F166-5347-B204-D8E86881DFC2}" type="presParOf" srcId="{C2811EDD-F82E-6049-9D23-BDF6408F1F77}" destId="{F557E640-606A-004E-8415-1FFE730488B7}" srcOrd="14" destOrd="0" presId="urn:microsoft.com/office/officeart/2005/8/layout/list1"/>
    <dgm:cxn modelId="{0DBA1EC9-6830-D146-B9B9-7CFD6873FC74}" type="presParOf" srcId="{C2811EDD-F82E-6049-9D23-BDF6408F1F77}" destId="{BF13F705-3B7B-194B-98A2-E596C99E1F4B}" srcOrd="15" destOrd="0" presId="urn:microsoft.com/office/officeart/2005/8/layout/list1"/>
    <dgm:cxn modelId="{7A310314-3AE6-4C4C-BE42-0098BAE4DF55}" type="presParOf" srcId="{C2811EDD-F82E-6049-9D23-BDF6408F1F77}" destId="{27086387-F44B-8444-9F17-6030A1C72AA3}" srcOrd="16" destOrd="0" presId="urn:microsoft.com/office/officeart/2005/8/layout/list1"/>
    <dgm:cxn modelId="{8317ECB4-E653-664D-9228-8C707473AAC8}" type="presParOf" srcId="{27086387-F44B-8444-9F17-6030A1C72AA3}" destId="{6295D357-B7C2-8240-B226-128B315F576A}" srcOrd="0" destOrd="0" presId="urn:microsoft.com/office/officeart/2005/8/layout/list1"/>
    <dgm:cxn modelId="{51F94EEF-0564-094F-AE20-CA22B075365F}" type="presParOf" srcId="{27086387-F44B-8444-9F17-6030A1C72AA3}" destId="{FDDE5C37-3F1C-C448-BCFF-D2D81A0D359B}" srcOrd="1" destOrd="0" presId="urn:microsoft.com/office/officeart/2005/8/layout/list1"/>
    <dgm:cxn modelId="{8C19BABE-4B79-6647-94C8-4FA2F2B2EC2F}" type="presParOf" srcId="{C2811EDD-F82E-6049-9D23-BDF6408F1F77}" destId="{452F7FC4-9D01-6548-9D1B-9C75AD5E9B4F}" srcOrd="17" destOrd="0" presId="urn:microsoft.com/office/officeart/2005/8/layout/list1"/>
    <dgm:cxn modelId="{9FE8888B-B16E-614B-8024-117542159F39}" type="presParOf" srcId="{C2811EDD-F82E-6049-9D23-BDF6408F1F77}" destId="{DC30A047-5C4C-0344-B369-CA4E14500E24}" srcOrd="18" destOrd="0" presId="urn:microsoft.com/office/officeart/2005/8/layout/list1"/>
    <dgm:cxn modelId="{3092B198-845E-8A4C-8FB6-04F1E2FB28A8}" type="presParOf" srcId="{C2811EDD-F82E-6049-9D23-BDF6408F1F77}" destId="{FB423C29-0498-C44E-98E9-326CF4B1E55B}" srcOrd="19" destOrd="0" presId="urn:microsoft.com/office/officeart/2005/8/layout/list1"/>
    <dgm:cxn modelId="{D445FB92-A007-EA44-8E95-F286436EA39B}" type="presParOf" srcId="{C2811EDD-F82E-6049-9D23-BDF6408F1F77}" destId="{F58430D9-8E23-5A4B-8967-06A3D23E13B4}" srcOrd="20" destOrd="0" presId="urn:microsoft.com/office/officeart/2005/8/layout/list1"/>
    <dgm:cxn modelId="{0C3F080C-7E93-CF42-9901-3A0B8399F422}" type="presParOf" srcId="{F58430D9-8E23-5A4B-8967-06A3D23E13B4}" destId="{5929E5AA-695E-2249-B4C1-859759192A51}" srcOrd="0" destOrd="0" presId="urn:microsoft.com/office/officeart/2005/8/layout/list1"/>
    <dgm:cxn modelId="{5F926819-DCD6-9D49-915C-EF51C5470EA9}" type="presParOf" srcId="{F58430D9-8E23-5A4B-8967-06A3D23E13B4}" destId="{86FC30CF-8339-5A4C-85FE-87B3A545B9C5}" srcOrd="1" destOrd="0" presId="urn:microsoft.com/office/officeart/2005/8/layout/list1"/>
    <dgm:cxn modelId="{1A9243B0-246E-2E4D-9054-18046FEFCE12}" type="presParOf" srcId="{C2811EDD-F82E-6049-9D23-BDF6408F1F77}" destId="{3B9788F5-2C3E-C544-9D6C-5057966A754B}" srcOrd="21" destOrd="0" presId="urn:microsoft.com/office/officeart/2005/8/layout/list1"/>
    <dgm:cxn modelId="{93EAD146-D577-8A4A-B836-D31DE9FAEFF0}" type="presParOf" srcId="{C2811EDD-F82E-6049-9D23-BDF6408F1F77}" destId="{4679C6CB-00A7-724C-A9EE-B04EEF4D3B3E}" srcOrd="22" destOrd="0" presId="urn:microsoft.com/office/officeart/2005/8/layout/list1"/>
    <dgm:cxn modelId="{C8535CAF-392A-5340-B4FE-37AD8369EE66}" type="presParOf" srcId="{C2811EDD-F82E-6049-9D23-BDF6408F1F77}" destId="{3FAD0D81-E74D-D740-A28F-800A964FBDDE}" srcOrd="23" destOrd="0" presId="urn:microsoft.com/office/officeart/2005/8/layout/list1"/>
    <dgm:cxn modelId="{38CF7B76-EB9F-F54A-BF50-E0392C67B689}" type="presParOf" srcId="{C2811EDD-F82E-6049-9D23-BDF6408F1F77}" destId="{2B180E28-F57F-D143-912F-062DC725D468}" srcOrd="24" destOrd="0" presId="urn:microsoft.com/office/officeart/2005/8/layout/list1"/>
    <dgm:cxn modelId="{41266404-4E3A-9047-8559-1AE6C0070FE0}" type="presParOf" srcId="{2B180E28-F57F-D143-912F-062DC725D468}" destId="{04FEDF1E-D700-C444-A7BC-877EEDB6F65A}" srcOrd="0" destOrd="0" presId="urn:microsoft.com/office/officeart/2005/8/layout/list1"/>
    <dgm:cxn modelId="{1943D6C1-E570-DE4D-A469-1F5D6F2B332E}" type="presParOf" srcId="{2B180E28-F57F-D143-912F-062DC725D468}" destId="{A3310650-5C99-5645-AF49-A7A165566ADB}" srcOrd="1" destOrd="0" presId="urn:microsoft.com/office/officeart/2005/8/layout/list1"/>
    <dgm:cxn modelId="{000EDD4A-4147-E843-8618-BC5F5B8B85EF}" type="presParOf" srcId="{C2811EDD-F82E-6049-9D23-BDF6408F1F77}" destId="{60F99E7C-1484-0A45-89B6-530C5A308DD3}" srcOrd="25" destOrd="0" presId="urn:microsoft.com/office/officeart/2005/8/layout/list1"/>
    <dgm:cxn modelId="{FADE15E1-29A2-E744-B91B-79415C7DFEB3}" type="presParOf" srcId="{C2811EDD-F82E-6049-9D23-BDF6408F1F77}" destId="{E2F660E1-0CDB-E849-BB8A-DF886C7877A3}" srcOrd="26" destOrd="0" presId="urn:microsoft.com/office/officeart/2005/8/layout/list1"/>
    <dgm:cxn modelId="{B67371EA-0325-424D-A766-8154157A018C}" type="presParOf" srcId="{C2811EDD-F82E-6049-9D23-BDF6408F1F77}" destId="{850AABCB-89F6-7845-93CE-5397AC9D84E2}" srcOrd="27" destOrd="0" presId="urn:microsoft.com/office/officeart/2005/8/layout/list1"/>
    <dgm:cxn modelId="{A5BB0CD0-AFE9-514C-828C-B8C92A6995F5}" type="presParOf" srcId="{C2811EDD-F82E-6049-9D23-BDF6408F1F77}" destId="{C5F57458-B2AA-1643-9E48-D282C99C6566}" srcOrd="28" destOrd="0" presId="urn:microsoft.com/office/officeart/2005/8/layout/list1"/>
    <dgm:cxn modelId="{0611B1F5-C232-564D-91B8-C5771EEF359F}" type="presParOf" srcId="{C5F57458-B2AA-1643-9E48-D282C99C6566}" destId="{4B3147B7-3958-E84A-8DC2-D09D4AB4397B}" srcOrd="0" destOrd="0" presId="urn:microsoft.com/office/officeart/2005/8/layout/list1"/>
    <dgm:cxn modelId="{0467D2A1-CBF4-7342-B942-AA427CB429C6}" type="presParOf" srcId="{C5F57458-B2AA-1643-9E48-D282C99C6566}" destId="{FB205646-4925-6049-B98C-20345A4B6F4F}" srcOrd="1" destOrd="0" presId="urn:microsoft.com/office/officeart/2005/8/layout/list1"/>
    <dgm:cxn modelId="{55FA08FC-DCED-C04A-A077-47371F37A15B}" type="presParOf" srcId="{C2811EDD-F82E-6049-9D23-BDF6408F1F77}" destId="{83793E8F-64B9-1146-B47F-825A8977B626}" srcOrd="29" destOrd="0" presId="urn:microsoft.com/office/officeart/2005/8/layout/list1"/>
    <dgm:cxn modelId="{E7C09D7C-805C-0D48-A044-68FFBC4EF92C}" type="presParOf" srcId="{C2811EDD-F82E-6049-9D23-BDF6408F1F77}" destId="{3A10DB8B-28E7-5149-9CF4-B07ABDF5B072}" srcOrd="30" destOrd="0" presId="urn:microsoft.com/office/officeart/2005/8/layout/list1"/>
    <dgm:cxn modelId="{F0FD00E1-A602-EE43-926F-D8C18BA703F2}" type="presParOf" srcId="{C2811EDD-F82E-6049-9D23-BDF6408F1F77}" destId="{5AD3EF39-C18D-E440-80C3-35983BDD607F}" srcOrd="31" destOrd="0" presId="urn:microsoft.com/office/officeart/2005/8/layout/list1"/>
    <dgm:cxn modelId="{7CFC178A-3786-FE4D-996E-4BFBDD1BCE6A}" type="presParOf" srcId="{C2811EDD-F82E-6049-9D23-BDF6408F1F77}" destId="{9EA26E81-8B6B-DF40-86CA-7A91BF9F4F45}" srcOrd="32" destOrd="0" presId="urn:microsoft.com/office/officeart/2005/8/layout/list1"/>
    <dgm:cxn modelId="{29A59934-91FC-AF4C-B743-37603493AC84}" type="presParOf" srcId="{9EA26E81-8B6B-DF40-86CA-7A91BF9F4F45}" destId="{8DCEF9A6-97B3-1F41-89C8-E0C204777EC5}" srcOrd="0" destOrd="0" presId="urn:microsoft.com/office/officeart/2005/8/layout/list1"/>
    <dgm:cxn modelId="{A29201D2-6802-5348-A5D5-F77548C6022E}" type="presParOf" srcId="{9EA26E81-8B6B-DF40-86CA-7A91BF9F4F45}" destId="{2815E307-DACB-E54C-B7CB-88E9A99C2334}" srcOrd="1" destOrd="0" presId="urn:microsoft.com/office/officeart/2005/8/layout/list1"/>
    <dgm:cxn modelId="{D1D222AB-1886-A747-8A00-74E60CC32834}" type="presParOf" srcId="{C2811EDD-F82E-6049-9D23-BDF6408F1F77}" destId="{5A05D4A0-9A22-AA4B-AA00-E591702644DA}" srcOrd="33" destOrd="0" presId="urn:microsoft.com/office/officeart/2005/8/layout/list1"/>
    <dgm:cxn modelId="{FFFDEB4B-96B9-4D4B-9F95-2E226B66E5F3}" type="presParOf" srcId="{C2811EDD-F82E-6049-9D23-BDF6408F1F77}" destId="{35B87583-C570-724A-A5FE-86F2286FAFB7}" srcOrd="3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A497F5-4A9A-2649-A3C8-63745C7DC6DF}" type="doc">
      <dgm:prSet loTypeId="urn:microsoft.com/office/officeart/2005/8/layout/default" loCatId="" qsTypeId="urn:microsoft.com/office/officeart/2005/8/quickstyle/simple3" qsCatId="simple" csTypeId="urn:microsoft.com/office/officeart/2005/8/colors/colorful5" csCatId="colorful" phldr="1"/>
      <dgm:spPr/>
      <dgm:t>
        <a:bodyPr/>
        <a:lstStyle/>
        <a:p>
          <a:endParaRPr lang="en-US"/>
        </a:p>
      </dgm:t>
    </dgm:pt>
    <dgm:pt modelId="{6F0E9EA4-6C0C-3343-A309-FA0AEC5B1D02}">
      <dgm:prSet phldrT="[Text]" custT="1"/>
      <dgm:spPr/>
      <dgm:t>
        <a:bodyPr/>
        <a:lstStyle/>
        <a:p>
          <a:r>
            <a:rPr lang="en-US" sz="1600" b="1" i="0" dirty="0">
              <a:solidFill>
                <a:srgbClr val="000090"/>
              </a:solidFill>
              <a:latin typeface="+mn-lt"/>
              <a:cs typeface="Comic Sans MS"/>
            </a:rPr>
            <a:t>Distorted Pelvic Anatomy </a:t>
          </a:r>
        </a:p>
        <a:p>
          <a:r>
            <a:rPr lang="en-US" sz="1600" b="1" dirty="0">
              <a:latin typeface="+mn-lt"/>
            </a:rPr>
            <a:t>Major pelvic adhesions that result   from endometriosis</a:t>
          </a:r>
        </a:p>
        <a:p>
          <a:r>
            <a:rPr lang="en-US" sz="1600" b="1" dirty="0">
              <a:solidFill>
                <a:srgbClr val="7030A0"/>
              </a:solidFill>
              <a:latin typeface="+mn-lt"/>
            </a:rPr>
            <a:t>Impair oocyte release from the ovary or inhibit ovum capture or transport </a:t>
          </a:r>
        </a:p>
      </dgm:t>
    </dgm:pt>
    <dgm:pt modelId="{0623A656-9F6A-4E43-8A8A-A9EBE96BE8A4}" type="parTrans" cxnId="{63E23F3E-EB1F-334F-9700-88E854171559}">
      <dgm:prSet/>
      <dgm:spPr/>
      <dgm:t>
        <a:bodyPr/>
        <a:lstStyle/>
        <a:p>
          <a:endParaRPr lang="en-US"/>
        </a:p>
      </dgm:t>
    </dgm:pt>
    <dgm:pt modelId="{C026EFF4-E108-6649-A1C8-4A80EB24F051}" type="sibTrans" cxnId="{63E23F3E-EB1F-334F-9700-88E854171559}">
      <dgm:prSet/>
      <dgm:spPr/>
      <dgm:t>
        <a:bodyPr/>
        <a:lstStyle/>
        <a:p>
          <a:endParaRPr lang="en-US"/>
        </a:p>
      </dgm:t>
    </dgm:pt>
    <dgm:pt modelId="{27A6C2A6-2658-F143-90EA-DB56E88C0211}">
      <dgm:prSet phldrT="[Text]" custT="1"/>
      <dgm:spPr/>
      <dgm:t>
        <a:bodyPr/>
        <a:lstStyle/>
        <a:p>
          <a:pPr>
            <a:buClr>
              <a:srgbClr val="FF6600"/>
            </a:buClr>
            <a:buFont typeface="Wingdings" charset="2"/>
            <a:buChar char="²"/>
          </a:pPr>
          <a:r>
            <a:rPr lang="en-US" sz="1600" b="1" i="0" dirty="0">
              <a:solidFill>
                <a:srgbClr val="000090"/>
              </a:solidFill>
              <a:latin typeface="+mn-lt"/>
              <a:cs typeface="Comic Sans MS"/>
            </a:rPr>
            <a:t>Abnormal </a:t>
          </a:r>
          <a:r>
            <a:rPr lang="en-US" sz="1600" b="1" i="0" dirty="0" err="1">
              <a:solidFill>
                <a:srgbClr val="000090"/>
              </a:solidFill>
              <a:latin typeface="+mn-lt"/>
              <a:cs typeface="Comic Sans MS"/>
            </a:rPr>
            <a:t>Uterotubal</a:t>
          </a:r>
          <a:r>
            <a:rPr lang="en-US" sz="1600" b="1" i="0" dirty="0">
              <a:solidFill>
                <a:srgbClr val="000090"/>
              </a:solidFill>
              <a:latin typeface="+mn-lt"/>
              <a:cs typeface="Comic Sans MS"/>
            </a:rPr>
            <a:t> Transport </a:t>
          </a:r>
        </a:p>
        <a:p>
          <a:pPr>
            <a:buClr>
              <a:srgbClr val="FF6600"/>
            </a:buClr>
            <a:buFont typeface="Wingdings" charset="2"/>
            <a:buChar char="²"/>
          </a:pPr>
          <a:r>
            <a:rPr lang="en-US" sz="1600" b="1" dirty="0">
              <a:latin typeface="+mn-lt"/>
            </a:rPr>
            <a:t>Reduction in physiologic </a:t>
          </a:r>
          <a:r>
            <a:rPr lang="en-US" sz="1600" b="1" dirty="0" err="1">
              <a:latin typeface="+mn-lt"/>
            </a:rPr>
            <a:t>uterotubal</a:t>
          </a:r>
          <a:r>
            <a:rPr lang="en-US" sz="1600" b="1" dirty="0">
              <a:latin typeface="+mn-lt"/>
            </a:rPr>
            <a:t> transport capacity </a:t>
          </a:r>
        </a:p>
      </dgm:t>
    </dgm:pt>
    <dgm:pt modelId="{83B521B1-BB56-AF46-BE6A-B590254B224A}" type="parTrans" cxnId="{0CE1C4CF-EE0C-C244-9058-2B10BEB7A72B}">
      <dgm:prSet/>
      <dgm:spPr/>
      <dgm:t>
        <a:bodyPr/>
        <a:lstStyle/>
        <a:p>
          <a:endParaRPr lang="en-US"/>
        </a:p>
      </dgm:t>
    </dgm:pt>
    <dgm:pt modelId="{A16E9727-9503-6F4E-B5A6-3E08B3C8CD0D}" type="sibTrans" cxnId="{0CE1C4CF-EE0C-C244-9058-2B10BEB7A72B}">
      <dgm:prSet/>
      <dgm:spPr/>
      <dgm:t>
        <a:bodyPr/>
        <a:lstStyle/>
        <a:p>
          <a:endParaRPr lang="en-US"/>
        </a:p>
      </dgm:t>
    </dgm:pt>
    <dgm:pt modelId="{52F4096B-5471-1C48-B850-11EDF7B76745}">
      <dgm:prSet phldrT="[Text]" custT="1"/>
      <dgm:spPr/>
      <dgm:t>
        <a:bodyPr/>
        <a:lstStyle/>
        <a:p>
          <a:r>
            <a:rPr lang="en-US" sz="1600" b="1" i="0" dirty="0">
              <a:solidFill>
                <a:srgbClr val="800000"/>
              </a:solidFill>
              <a:latin typeface="+mn-lt"/>
              <a:cs typeface="Comic Sans MS"/>
            </a:rPr>
            <a:t>Endometriosis and Cytokines</a:t>
          </a:r>
        </a:p>
        <a:p>
          <a:r>
            <a:rPr lang="en-US" sz="1600" b="1" i="0" dirty="0">
              <a:solidFill>
                <a:schemeClr val="tx1"/>
              </a:solidFill>
              <a:latin typeface="+mn-lt"/>
              <a:cs typeface="Comic Sans MS"/>
            </a:rPr>
            <a:t>Macrophage migration</a:t>
          </a:r>
        </a:p>
        <a:p>
          <a:r>
            <a:rPr lang="en-US" sz="1600" b="1" i="0" dirty="0">
              <a:solidFill>
                <a:srgbClr val="7030A0"/>
              </a:solidFill>
              <a:latin typeface="+mn-lt"/>
              <a:cs typeface="Comic Sans MS"/>
            </a:rPr>
            <a:t>Stromal cell adhesion to </a:t>
          </a:r>
          <a:r>
            <a:rPr lang="en-US" sz="1600" b="1" i="0" dirty="0" err="1">
              <a:solidFill>
                <a:srgbClr val="7030A0"/>
              </a:solidFill>
              <a:latin typeface="+mn-lt"/>
              <a:cs typeface="Comic Sans MS"/>
            </a:rPr>
            <a:t>fibronectine</a:t>
          </a:r>
          <a:endParaRPr lang="en-US" sz="1600" b="1" i="0" dirty="0">
            <a:solidFill>
              <a:srgbClr val="7030A0"/>
            </a:solidFill>
            <a:latin typeface="+mn-lt"/>
            <a:cs typeface="Comic Sans MS"/>
          </a:endParaRPr>
        </a:p>
        <a:p>
          <a:r>
            <a:rPr lang="en-US" sz="1600" b="1" i="0" dirty="0">
              <a:solidFill>
                <a:schemeClr val="tx1"/>
              </a:solidFill>
              <a:latin typeface="+mn-lt"/>
              <a:cs typeface="Comic Sans MS"/>
            </a:rPr>
            <a:t>Extracellular matrix decay (MMP)</a:t>
          </a:r>
        </a:p>
        <a:p>
          <a:r>
            <a:rPr lang="en-US" sz="1600" b="1" i="0" dirty="0">
              <a:solidFill>
                <a:srgbClr val="7030A0"/>
              </a:solidFill>
              <a:latin typeface="+mn-lt"/>
              <a:cs typeface="Comic Sans MS"/>
            </a:rPr>
            <a:t>Endometrial cell proliferation</a:t>
          </a:r>
        </a:p>
        <a:p>
          <a:r>
            <a:rPr lang="en-US" sz="1600" b="1" i="0" dirty="0">
              <a:solidFill>
                <a:schemeClr val="tx1"/>
              </a:solidFill>
              <a:latin typeface="+mn-lt"/>
              <a:cs typeface="Comic Sans MS"/>
            </a:rPr>
            <a:t>Angiogenesis</a:t>
          </a:r>
        </a:p>
        <a:p>
          <a:r>
            <a:rPr lang="en-US" sz="1600" b="1" i="0" dirty="0">
              <a:solidFill>
                <a:schemeClr val="tx1"/>
              </a:solidFill>
              <a:latin typeface="+mn-lt"/>
              <a:cs typeface="Comic Sans MS"/>
            </a:rPr>
            <a:t> </a:t>
          </a:r>
          <a:endParaRPr lang="en-US" sz="1600" b="1" dirty="0">
            <a:solidFill>
              <a:schemeClr val="tx1"/>
            </a:solidFill>
            <a:latin typeface="+mn-lt"/>
          </a:endParaRPr>
        </a:p>
      </dgm:t>
    </dgm:pt>
    <dgm:pt modelId="{A64FD837-6DBE-FB46-846C-F47266399DF5}" type="parTrans" cxnId="{F736A758-57B1-3A4F-A150-968135B903BA}">
      <dgm:prSet/>
      <dgm:spPr/>
      <dgm:t>
        <a:bodyPr/>
        <a:lstStyle/>
        <a:p>
          <a:endParaRPr lang="en-US"/>
        </a:p>
      </dgm:t>
    </dgm:pt>
    <dgm:pt modelId="{3A895A4E-6089-6246-B960-C741FBD032F8}" type="sibTrans" cxnId="{F736A758-57B1-3A4F-A150-968135B903BA}">
      <dgm:prSet/>
      <dgm:spPr/>
      <dgm:t>
        <a:bodyPr/>
        <a:lstStyle/>
        <a:p>
          <a:endParaRPr lang="en-US"/>
        </a:p>
      </dgm:t>
    </dgm:pt>
    <dgm:pt modelId="{7B6635DB-F99C-714B-BF23-12EBF2A9DD32}">
      <dgm:prSet phldrT="[Text]" custT="1"/>
      <dgm:spPr/>
      <dgm:t>
        <a:bodyPr/>
        <a:lstStyle/>
        <a:p>
          <a:r>
            <a:rPr lang="en-US" sz="1600" b="1" i="0" dirty="0">
              <a:solidFill>
                <a:srgbClr val="000090"/>
              </a:solidFill>
              <a:latin typeface="+mn-lt"/>
              <a:cs typeface="Comic Sans MS"/>
            </a:rPr>
            <a:t>Altered Peritoneal Function </a:t>
          </a:r>
        </a:p>
        <a:p>
          <a:r>
            <a:rPr lang="en-US" sz="1600" b="1" dirty="0">
              <a:solidFill>
                <a:schemeClr val="tx1"/>
              </a:solidFill>
              <a:latin typeface="+mn-lt"/>
            </a:rPr>
            <a:t>volume of peritoneal fluid with    concentrations of PG, proteases, inflammatory cytokines - IL-1, IL-6,TNFa, and angiogenic cytokines - IL-8 and VEGF produced by macrophages </a:t>
          </a:r>
        </a:p>
        <a:p>
          <a:pPr>
            <a:buClr>
              <a:srgbClr val="FF6600"/>
            </a:buClr>
            <a:buFont typeface="Wingdings" charset="2"/>
            <a:buChar char=""/>
          </a:pPr>
          <a:r>
            <a:rPr lang="en-US" sz="1600" b="1" dirty="0">
              <a:solidFill>
                <a:srgbClr val="7030A0"/>
              </a:solidFill>
              <a:latin typeface="+mn-lt"/>
            </a:rPr>
            <a:t>Elevated concentrations of inflammatory cytokines in serum imply that endometriosis may lead to systemic inflammation </a:t>
          </a:r>
        </a:p>
        <a:p>
          <a:pPr>
            <a:buClr>
              <a:srgbClr val="FF6600"/>
            </a:buClr>
            <a:buFont typeface="Wingdings" charset="2"/>
            <a:buChar char=""/>
          </a:pPr>
          <a:r>
            <a:rPr lang="en-US" sz="1600" b="1" dirty="0">
              <a:solidFill>
                <a:schemeClr val="tx1"/>
              </a:solidFill>
              <a:latin typeface="+mn-lt"/>
            </a:rPr>
            <a:t>An ovum capture inhibitor that prevents normal cumulus- fimbria interaction has been reported in the peritoneal fluid of hamsters with induced endometriosis </a:t>
          </a:r>
        </a:p>
      </dgm:t>
    </dgm:pt>
    <dgm:pt modelId="{42AD77B1-9611-5B41-BFB3-0115D0A26CCB}" type="parTrans" cxnId="{7041AD72-39B4-B041-9A26-2F76E947C9F0}">
      <dgm:prSet/>
      <dgm:spPr/>
      <dgm:t>
        <a:bodyPr/>
        <a:lstStyle/>
        <a:p>
          <a:endParaRPr lang="en-US"/>
        </a:p>
      </dgm:t>
    </dgm:pt>
    <dgm:pt modelId="{6C6ADC74-43CA-EB49-8E65-3497D524C633}" type="sibTrans" cxnId="{7041AD72-39B4-B041-9A26-2F76E947C9F0}">
      <dgm:prSet/>
      <dgm:spPr/>
      <dgm:t>
        <a:bodyPr/>
        <a:lstStyle/>
        <a:p>
          <a:endParaRPr lang="en-US"/>
        </a:p>
      </dgm:t>
    </dgm:pt>
    <dgm:pt modelId="{F1F0A5B3-7BF4-AE43-BAFD-9A681CC0AA5C}">
      <dgm:prSet phldrT="[Text]" custT="1"/>
      <dgm:spPr/>
      <dgm:t>
        <a:bodyPr/>
        <a:lstStyle/>
        <a:p>
          <a:pPr>
            <a:buFontTx/>
            <a:buBlip>
              <a:blip xmlns:r="http://schemas.openxmlformats.org/officeDocument/2006/relationships" r:embed="rId1"/>
            </a:buBlip>
          </a:pPr>
          <a:r>
            <a:rPr lang="en-US" sz="1600" b="1" i="0" u="none" dirty="0">
              <a:solidFill>
                <a:srgbClr val="000090"/>
              </a:solidFill>
              <a:latin typeface="+mn-lt"/>
            </a:rPr>
            <a:t>Concentration of transferrin, iron &amp; alpha 2-HS glycoprotein elevated in peritoneal fluid</a:t>
          </a:r>
        </a:p>
        <a:p>
          <a:pPr>
            <a:buFontTx/>
            <a:buBlip>
              <a:blip xmlns:r="http://schemas.openxmlformats.org/officeDocument/2006/relationships" r:embed="rId1"/>
            </a:buBlip>
          </a:pPr>
          <a:r>
            <a:rPr lang="en-US" sz="1600" b="1" i="0" u="none" dirty="0">
              <a:latin typeface="+mn-lt"/>
              <a:ea typeface="ＭＳ Ｐゴシック" charset="0"/>
            </a:rPr>
            <a:t>Detrimental to oocyte quality</a:t>
          </a:r>
        </a:p>
        <a:p>
          <a:pPr>
            <a:buFontTx/>
            <a:buBlip>
              <a:blip xmlns:r="http://schemas.openxmlformats.org/officeDocument/2006/relationships" r:embed="rId1"/>
            </a:buBlip>
          </a:pPr>
          <a:r>
            <a:rPr lang="en-US" sz="1600" b="1" i="0" u="none" dirty="0">
              <a:solidFill>
                <a:srgbClr val="7030A0"/>
              </a:solidFill>
              <a:latin typeface="+mn-lt"/>
              <a:ea typeface="ＭＳ Ｐゴシック" charset="0"/>
            </a:rPr>
            <a:t>Adversely affect sperm motility &amp; survival</a:t>
          </a:r>
        </a:p>
        <a:p>
          <a:pPr>
            <a:buFontTx/>
            <a:buBlip>
              <a:blip xmlns:r="http://schemas.openxmlformats.org/officeDocument/2006/relationships" r:embed="rId1"/>
            </a:buBlip>
          </a:pPr>
          <a:r>
            <a:rPr lang="en-US" sz="1600" b="1" i="0" u="none" dirty="0">
              <a:latin typeface="+mn-lt"/>
              <a:ea typeface="ＭＳ Ｐゴシック" charset="0"/>
            </a:rPr>
            <a:t>Transferrin attenuates FSH induced differentiation of granulosa cells contributing to ovarian dysfunction</a:t>
          </a:r>
          <a:endParaRPr lang="en-US" sz="1600" b="1" dirty="0">
            <a:latin typeface="+mn-lt"/>
          </a:endParaRPr>
        </a:p>
      </dgm:t>
    </dgm:pt>
    <dgm:pt modelId="{5C014AE2-4F5D-8748-9154-4A6C018A09A3}" type="parTrans" cxnId="{030162A9-292F-2B45-B2CB-4F9E42C7011E}">
      <dgm:prSet/>
      <dgm:spPr/>
      <dgm:t>
        <a:bodyPr/>
        <a:lstStyle/>
        <a:p>
          <a:endParaRPr lang="en-US"/>
        </a:p>
      </dgm:t>
    </dgm:pt>
    <dgm:pt modelId="{BA47E951-F428-3349-B81E-8714B211BC98}" type="sibTrans" cxnId="{030162A9-292F-2B45-B2CB-4F9E42C7011E}">
      <dgm:prSet/>
      <dgm:spPr/>
      <dgm:t>
        <a:bodyPr/>
        <a:lstStyle/>
        <a:p>
          <a:endParaRPr lang="en-US"/>
        </a:p>
      </dgm:t>
    </dgm:pt>
    <dgm:pt modelId="{C4D9258A-83C0-DA44-8EF4-295AD51E5915}">
      <dgm:prSet phldrT="[Text]" custT="1"/>
      <dgm:spPr/>
      <dgm:t>
        <a:bodyPr/>
        <a:lstStyle/>
        <a:p>
          <a:pPr>
            <a:buClr>
              <a:srgbClr val="FF6600"/>
            </a:buClr>
            <a:buFont typeface="Wingdings" charset="2"/>
            <a:buChar char=""/>
          </a:pPr>
          <a:r>
            <a:rPr lang="en-US" sz="1600" b="1" i="0" dirty="0">
              <a:solidFill>
                <a:srgbClr val="000090"/>
              </a:solidFill>
              <a:latin typeface="+mn-lt"/>
              <a:cs typeface="Comic Sans MS"/>
            </a:rPr>
            <a:t>Endocrine and Ovulatory Abnormalities </a:t>
          </a:r>
        </a:p>
        <a:p>
          <a:pPr>
            <a:buClr>
              <a:srgbClr val="FF6600"/>
            </a:buClr>
            <a:buFont typeface="Wingdings" charset="2"/>
            <a:buChar char=""/>
          </a:pPr>
          <a:endParaRPr lang="en-US" sz="1600" b="1" i="0" dirty="0">
            <a:solidFill>
              <a:srgbClr val="000090"/>
            </a:solidFill>
            <a:latin typeface="+mn-lt"/>
            <a:cs typeface="Comic Sans MS"/>
          </a:endParaRPr>
        </a:p>
        <a:p>
          <a:pPr>
            <a:buClr>
              <a:srgbClr val="FF6600"/>
            </a:buClr>
            <a:buFont typeface="Wingdings" charset="2"/>
            <a:buChar char=""/>
          </a:pPr>
          <a:r>
            <a:rPr lang="en-US" sz="1600" b="1" dirty="0">
              <a:latin typeface="+mn-lt"/>
            </a:rPr>
            <a:t>Luteinized unruptured follicle syndrome</a:t>
          </a:r>
        </a:p>
        <a:p>
          <a:pPr>
            <a:buClr>
              <a:srgbClr val="FF6600"/>
            </a:buClr>
            <a:buFont typeface="Wingdings" charset="2"/>
            <a:buChar char=""/>
          </a:pPr>
          <a:r>
            <a:rPr lang="en-US" sz="1600" b="1" dirty="0">
              <a:solidFill>
                <a:srgbClr val="7030A0"/>
              </a:solidFill>
              <a:latin typeface="+mn-lt"/>
            </a:rPr>
            <a:t>LH receptor disorder </a:t>
          </a:r>
        </a:p>
        <a:p>
          <a:pPr>
            <a:buClr>
              <a:srgbClr val="FF6600"/>
            </a:buClr>
            <a:buFont typeface="Wingdings" charset="2"/>
            <a:buChar char=""/>
          </a:pPr>
          <a:r>
            <a:rPr lang="en-US" sz="1600" b="1" dirty="0">
              <a:latin typeface="+mn-lt"/>
            </a:rPr>
            <a:t>Luteal phase dysfunction</a:t>
          </a:r>
        </a:p>
        <a:p>
          <a:pPr>
            <a:buClr>
              <a:srgbClr val="FF6600"/>
            </a:buClr>
            <a:buFont typeface="Wingdings" charset="2"/>
            <a:buChar char=""/>
          </a:pPr>
          <a:r>
            <a:rPr lang="en-US" sz="1600" b="1" dirty="0">
              <a:solidFill>
                <a:srgbClr val="7030A0"/>
              </a:solidFill>
              <a:latin typeface="+mn-lt"/>
            </a:rPr>
            <a:t>Abnormal follicular growth</a:t>
          </a:r>
        </a:p>
        <a:p>
          <a:pPr>
            <a:buClr>
              <a:srgbClr val="FF6600"/>
            </a:buClr>
            <a:buFont typeface="Wingdings" charset="2"/>
            <a:buChar char=""/>
          </a:pPr>
          <a:r>
            <a:rPr lang="en-US" sz="1600" b="1" dirty="0">
              <a:latin typeface="+mn-lt"/>
            </a:rPr>
            <a:t>Premature and multiple LH surges</a:t>
          </a:r>
        </a:p>
        <a:p>
          <a:pPr>
            <a:buClr>
              <a:srgbClr val="FF6600"/>
            </a:buClr>
            <a:buFont typeface="Wingdings" charset="2"/>
            <a:buChar char=""/>
          </a:pPr>
          <a:r>
            <a:rPr lang="en-US" sz="1600" b="1" dirty="0">
              <a:solidFill>
                <a:srgbClr val="7030A0"/>
              </a:solidFill>
              <a:latin typeface="+mn-lt"/>
            </a:rPr>
            <a:t>Longer follicular phase</a:t>
          </a:r>
        </a:p>
        <a:p>
          <a:pPr>
            <a:buClr>
              <a:srgbClr val="FF6600"/>
            </a:buClr>
            <a:buFont typeface="Wingdings" charset="2"/>
            <a:buChar char=""/>
          </a:pPr>
          <a:r>
            <a:rPr lang="en-US" sz="1600" b="1" dirty="0">
              <a:latin typeface="+mn-lt"/>
            </a:rPr>
            <a:t>Lower serum estradiol levels and lower LH-dependent progesterone secretion during the luteal phase </a:t>
          </a:r>
        </a:p>
        <a:p>
          <a:pPr>
            <a:buClr>
              <a:srgbClr val="FF6600"/>
            </a:buClr>
            <a:buFont typeface="Wingdings" charset="2"/>
            <a:buChar char=""/>
          </a:pPr>
          <a:r>
            <a:rPr lang="en-US" sz="1600" b="1" dirty="0">
              <a:solidFill>
                <a:srgbClr val="7030A0"/>
              </a:solidFill>
              <a:latin typeface="+mn-lt"/>
            </a:rPr>
            <a:t>levels of prolactin</a:t>
          </a:r>
        </a:p>
      </dgm:t>
    </dgm:pt>
    <dgm:pt modelId="{9E77DAFF-0E80-1C45-80A8-8AF23C49B3D0}" type="parTrans" cxnId="{B2CA78F9-A1DC-6B4E-B983-6B4E20ED2AA8}">
      <dgm:prSet/>
      <dgm:spPr/>
      <dgm:t>
        <a:bodyPr/>
        <a:lstStyle/>
        <a:p>
          <a:endParaRPr lang="en-US"/>
        </a:p>
      </dgm:t>
    </dgm:pt>
    <dgm:pt modelId="{B7FA57F5-B952-3749-899E-3418C5C5958D}" type="sibTrans" cxnId="{B2CA78F9-A1DC-6B4E-B983-6B4E20ED2AA8}">
      <dgm:prSet/>
      <dgm:spPr/>
      <dgm:t>
        <a:bodyPr/>
        <a:lstStyle/>
        <a:p>
          <a:endParaRPr lang="en-US"/>
        </a:p>
      </dgm:t>
    </dgm:pt>
    <dgm:pt modelId="{07F68CF0-430A-2A4A-826B-9134384A934F}" type="pres">
      <dgm:prSet presAssocID="{F3A497F5-4A9A-2649-A3C8-63745C7DC6DF}" presName="diagram" presStyleCnt="0">
        <dgm:presLayoutVars>
          <dgm:dir/>
          <dgm:resizeHandles val="exact"/>
        </dgm:presLayoutVars>
      </dgm:prSet>
      <dgm:spPr/>
    </dgm:pt>
    <dgm:pt modelId="{A2F5472D-9133-1748-AB62-1742D0F901C9}" type="pres">
      <dgm:prSet presAssocID="{6F0E9EA4-6C0C-3343-A309-FA0AEC5B1D02}" presName="node" presStyleLbl="node1" presStyleIdx="0" presStyleCnt="6" custScaleX="179578" custScaleY="193949">
        <dgm:presLayoutVars>
          <dgm:bulletEnabled val="1"/>
        </dgm:presLayoutVars>
      </dgm:prSet>
      <dgm:spPr/>
    </dgm:pt>
    <dgm:pt modelId="{DAB52666-3305-974F-8BCF-B848DA5B5AFB}" type="pres">
      <dgm:prSet presAssocID="{C026EFF4-E108-6649-A1C8-4A80EB24F051}" presName="sibTrans" presStyleCnt="0"/>
      <dgm:spPr/>
    </dgm:pt>
    <dgm:pt modelId="{20D99397-AE70-FA42-90BF-00E984E4CFC3}" type="pres">
      <dgm:prSet presAssocID="{27A6C2A6-2658-F143-90EA-DB56E88C0211}" presName="node" presStyleLbl="node1" presStyleIdx="1" presStyleCnt="6" custScaleX="179578" custScaleY="193949">
        <dgm:presLayoutVars>
          <dgm:bulletEnabled val="1"/>
        </dgm:presLayoutVars>
      </dgm:prSet>
      <dgm:spPr/>
    </dgm:pt>
    <dgm:pt modelId="{EB363F21-D9F1-604F-806C-681D9F3906B1}" type="pres">
      <dgm:prSet presAssocID="{A16E9727-9503-6F4E-B5A6-3E08B3C8CD0D}" presName="sibTrans" presStyleCnt="0"/>
      <dgm:spPr/>
    </dgm:pt>
    <dgm:pt modelId="{3ECE37E7-D57E-4C48-AEA5-6B3350C6BACC}" type="pres">
      <dgm:prSet presAssocID="{52F4096B-5471-1C48-B850-11EDF7B76745}" presName="node" presStyleLbl="node1" presStyleIdx="2" presStyleCnt="6" custScaleX="179578" custScaleY="193949">
        <dgm:presLayoutVars>
          <dgm:bulletEnabled val="1"/>
        </dgm:presLayoutVars>
      </dgm:prSet>
      <dgm:spPr/>
    </dgm:pt>
    <dgm:pt modelId="{BE00D153-1BE0-F343-B68A-55BF11965DED}" type="pres">
      <dgm:prSet presAssocID="{3A895A4E-6089-6246-B960-C741FBD032F8}" presName="sibTrans" presStyleCnt="0"/>
      <dgm:spPr/>
    </dgm:pt>
    <dgm:pt modelId="{654BBDB2-2D17-0049-AE00-F7CFCB1DB762}" type="pres">
      <dgm:prSet presAssocID="{7B6635DB-F99C-714B-BF23-12EBF2A9DD32}" presName="node" presStyleLbl="node1" presStyleIdx="3" presStyleCnt="6" custScaleX="179578" custScaleY="302505">
        <dgm:presLayoutVars>
          <dgm:bulletEnabled val="1"/>
        </dgm:presLayoutVars>
      </dgm:prSet>
      <dgm:spPr/>
    </dgm:pt>
    <dgm:pt modelId="{590B362D-D357-CA49-B5AD-08762287DFCD}" type="pres">
      <dgm:prSet presAssocID="{6C6ADC74-43CA-EB49-8E65-3497D524C633}" presName="sibTrans" presStyleCnt="0"/>
      <dgm:spPr/>
    </dgm:pt>
    <dgm:pt modelId="{4EA4141F-82C3-9146-AE06-6FA420C5BBF9}" type="pres">
      <dgm:prSet presAssocID="{F1F0A5B3-7BF4-AE43-BAFD-9A681CC0AA5C}" presName="node" presStyleLbl="node1" presStyleIdx="4" presStyleCnt="6" custScaleX="179578" custScaleY="302505">
        <dgm:presLayoutVars>
          <dgm:bulletEnabled val="1"/>
        </dgm:presLayoutVars>
      </dgm:prSet>
      <dgm:spPr/>
    </dgm:pt>
    <dgm:pt modelId="{6046B656-6FE8-D340-BD0E-80908FD364C8}" type="pres">
      <dgm:prSet presAssocID="{BA47E951-F428-3349-B81E-8714B211BC98}" presName="sibTrans" presStyleCnt="0"/>
      <dgm:spPr/>
    </dgm:pt>
    <dgm:pt modelId="{733E13F2-230F-1344-9E79-78AD64D5DF5D}" type="pres">
      <dgm:prSet presAssocID="{C4D9258A-83C0-DA44-8EF4-295AD51E5915}" presName="node" presStyleLbl="node1" presStyleIdx="5" presStyleCnt="6" custScaleX="179578" custScaleY="302505">
        <dgm:presLayoutVars>
          <dgm:bulletEnabled val="1"/>
        </dgm:presLayoutVars>
      </dgm:prSet>
      <dgm:spPr/>
    </dgm:pt>
  </dgm:ptLst>
  <dgm:cxnLst>
    <dgm:cxn modelId="{C2548723-7D4E-FF49-BB59-EFFED164804F}" type="presOf" srcId="{27A6C2A6-2658-F143-90EA-DB56E88C0211}" destId="{20D99397-AE70-FA42-90BF-00E984E4CFC3}" srcOrd="0" destOrd="0" presId="urn:microsoft.com/office/officeart/2005/8/layout/default"/>
    <dgm:cxn modelId="{63E23F3E-EB1F-334F-9700-88E854171559}" srcId="{F3A497F5-4A9A-2649-A3C8-63745C7DC6DF}" destId="{6F0E9EA4-6C0C-3343-A309-FA0AEC5B1D02}" srcOrd="0" destOrd="0" parTransId="{0623A656-9F6A-4E43-8A8A-A9EBE96BE8A4}" sibTransId="{C026EFF4-E108-6649-A1C8-4A80EB24F051}"/>
    <dgm:cxn modelId="{FB97E056-0087-0A48-9861-1282F1B1E30B}" type="presOf" srcId="{F1F0A5B3-7BF4-AE43-BAFD-9A681CC0AA5C}" destId="{4EA4141F-82C3-9146-AE06-6FA420C5BBF9}" srcOrd="0" destOrd="0" presId="urn:microsoft.com/office/officeart/2005/8/layout/default"/>
    <dgm:cxn modelId="{F736A758-57B1-3A4F-A150-968135B903BA}" srcId="{F3A497F5-4A9A-2649-A3C8-63745C7DC6DF}" destId="{52F4096B-5471-1C48-B850-11EDF7B76745}" srcOrd="2" destOrd="0" parTransId="{A64FD837-6DBE-FB46-846C-F47266399DF5}" sibTransId="{3A895A4E-6089-6246-B960-C741FBD032F8}"/>
    <dgm:cxn modelId="{2E19AD63-A36D-4643-B243-A5642824C307}" type="presOf" srcId="{F3A497F5-4A9A-2649-A3C8-63745C7DC6DF}" destId="{07F68CF0-430A-2A4A-826B-9134384A934F}" srcOrd="0" destOrd="0" presId="urn:microsoft.com/office/officeart/2005/8/layout/default"/>
    <dgm:cxn modelId="{7041AD72-39B4-B041-9A26-2F76E947C9F0}" srcId="{F3A497F5-4A9A-2649-A3C8-63745C7DC6DF}" destId="{7B6635DB-F99C-714B-BF23-12EBF2A9DD32}" srcOrd="3" destOrd="0" parTransId="{42AD77B1-9611-5B41-BFB3-0115D0A26CCB}" sibTransId="{6C6ADC74-43CA-EB49-8E65-3497D524C633}"/>
    <dgm:cxn modelId="{F0B433A4-9831-AC4F-80CE-D8D5C4CB0D18}" type="presOf" srcId="{52F4096B-5471-1C48-B850-11EDF7B76745}" destId="{3ECE37E7-D57E-4C48-AEA5-6B3350C6BACC}" srcOrd="0" destOrd="0" presId="urn:microsoft.com/office/officeart/2005/8/layout/default"/>
    <dgm:cxn modelId="{030162A9-292F-2B45-B2CB-4F9E42C7011E}" srcId="{F3A497F5-4A9A-2649-A3C8-63745C7DC6DF}" destId="{F1F0A5B3-7BF4-AE43-BAFD-9A681CC0AA5C}" srcOrd="4" destOrd="0" parTransId="{5C014AE2-4F5D-8748-9154-4A6C018A09A3}" sibTransId="{BA47E951-F428-3349-B81E-8714B211BC98}"/>
    <dgm:cxn modelId="{394B01BA-B45C-5047-B31F-5B0CCB25E061}" type="presOf" srcId="{7B6635DB-F99C-714B-BF23-12EBF2A9DD32}" destId="{654BBDB2-2D17-0049-AE00-F7CFCB1DB762}" srcOrd="0" destOrd="0" presId="urn:microsoft.com/office/officeart/2005/8/layout/default"/>
    <dgm:cxn modelId="{0CE1C4CF-EE0C-C244-9058-2B10BEB7A72B}" srcId="{F3A497F5-4A9A-2649-A3C8-63745C7DC6DF}" destId="{27A6C2A6-2658-F143-90EA-DB56E88C0211}" srcOrd="1" destOrd="0" parTransId="{83B521B1-BB56-AF46-BE6A-B590254B224A}" sibTransId="{A16E9727-9503-6F4E-B5A6-3E08B3C8CD0D}"/>
    <dgm:cxn modelId="{E3FD79EB-F2B6-7A4E-9E69-B22C5E1A3CCB}" type="presOf" srcId="{C4D9258A-83C0-DA44-8EF4-295AD51E5915}" destId="{733E13F2-230F-1344-9E79-78AD64D5DF5D}" srcOrd="0" destOrd="0" presId="urn:microsoft.com/office/officeart/2005/8/layout/default"/>
    <dgm:cxn modelId="{1F6824F2-78B7-6543-B28F-462CE10EF131}" type="presOf" srcId="{6F0E9EA4-6C0C-3343-A309-FA0AEC5B1D02}" destId="{A2F5472D-9133-1748-AB62-1742D0F901C9}" srcOrd="0" destOrd="0" presId="urn:microsoft.com/office/officeart/2005/8/layout/default"/>
    <dgm:cxn modelId="{B2CA78F9-A1DC-6B4E-B983-6B4E20ED2AA8}" srcId="{F3A497F5-4A9A-2649-A3C8-63745C7DC6DF}" destId="{C4D9258A-83C0-DA44-8EF4-295AD51E5915}" srcOrd="5" destOrd="0" parTransId="{9E77DAFF-0E80-1C45-80A8-8AF23C49B3D0}" sibTransId="{B7FA57F5-B952-3749-899E-3418C5C5958D}"/>
    <dgm:cxn modelId="{1A37363E-3D3A-884B-8458-5519AB55EAC3}" type="presParOf" srcId="{07F68CF0-430A-2A4A-826B-9134384A934F}" destId="{A2F5472D-9133-1748-AB62-1742D0F901C9}" srcOrd="0" destOrd="0" presId="urn:microsoft.com/office/officeart/2005/8/layout/default"/>
    <dgm:cxn modelId="{209BE820-B6E7-194A-910E-13AB1477F6AC}" type="presParOf" srcId="{07F68CF0-430A-2A4A-826B-9134384A934F}" destId="{DAB52666-3305-974F-8BCF-B848DA5B5AFB}" srcOrd="1" destOrd="0" presId="urn:microsoft.com/office/officeart/2005/8/layout/default"/>
    <dgm:cxn modelId="{EF69E9C9-E04E-E845-8627-8ACC9582B7BF}" type="presParOf" srcId="{07F68CF0-430A-2A4A-826B-9134384A934F}" destId="{20D99397-AE70-FA42-90BF-00E984E4CFC3}" srcOrd="2" destOrd="0" presId="urn:microsoft.com/office/officeart/2005/8/layout/default"/>
    <dgm:cxn modelId="{874CD2C4-093E-AA4F-A79F-3378CFA175B9}" type="presParOf" srcId="{07F68CF0-430A-2A4A-826B-9134384A934F}" destId="{EB363F21-D9F1-604F-806C-681D9F3906B1}" srcOrd="3" destOrd="0" presId="urn:microsoft.com/office/officeart/2005/8/layout/default"/>
    <dgm:cxn modelId="{63B4EA07-B082-6D4A-A3B3-FD7A78388ED9}" type="presParOf" srcId="{07F68CF0-430A-2A4A-826B-9134384A934F}" destId="{3ECE37E7-D57E-4C48-AEA5-6B3350C6BACC}" srcOrd="4" destOrd="0" presId="urn:microsoft.com/office/officeart/2005/8/layout/default"/>
    <dgm:cxn modelId="{1E2A4D9F-06AC-DE4D-8D29-D5DB2AA13BF4}" type="presParOf" srcId="{07F68CF0-430A-2A4A-826B-9134384A934F}" destId="{BE00D153-1BE0-F343-B68A-55BF11965DED}" srcOrd="5" destOrd="0" presId="urn:microsoft.com/office/officeart/2005/8/layout/default"/>
    <dgm:cxn modelId="{7D89EF05-D965-B442-9CFA-506EC10FFFDF}" type="presParOf" srcId="{07F68CF0-430A-2A4A-826B-9134384A934F}" destId="{654BBDB2-2D17-0049-AE00-F7CFCB1DB762}" srcOrd="6" destOrd="0" presId="urn:microsoft.com/office/officeart/2005/8/layout/default"/>
    <dgm:cxn modelId="{8B58CFF3-8DBB-B446-AEBC-743A258EF808}" type="presParOf" srcId="{07F68CF0-430A-2A4A-826B-9134384A934F}" destId="{590B362D-D357-CA49-B5AD-08762287DFCD}" srcOrd="7" destOrd="0" presId="urn:microsoft.com/office/officeart/2005/8/layout/default"/>
    <dgm:cxn modelId="{27EE562A-4772-2541-AE67-E5C2441A11BB}" type="presParOf" srcId="{07F68CF0-430A-2A4A-826B-9134384A934F}" destId="{4EA4141F-82C3-9146-AE06-6FA420C5BBF9}" srcOrd="8" destOrd="0" presId="urn:microsoft.com/office/officeart/2005/8/layout/default"/>
    <dgm:cxn modelId="{0F2867F9-3A98-7844-A90F-2082A1258CB5}" type="presParOf" srcId="{07F68CF0-430A-2A4A-826B-9134384A934F}" destId="{6046B656-6FE8-D340-BD0E-80908FD364C8}" srcOrd="9" destOrd="0" presId="urn:microsoft.com/office/officeart/2005/8/layout/default"/>
    <dgm:cxn modelId="{8D2E5470-1BDD-8542-B4BB-D857E2CE5517}" type="presParOf" srcId="{07F68CF0-430A-2A4A-826B-9134384A934F}" destId="{733E13F2-230F-1344-9E79-78AD64D5DF5D}"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5608E6E-14A0-3441-B8E4-B31AA0BBEDCA}" type="doc">
      <dgm:prSet loTypeId="urn:microsoft.com/office/officeart/2005/8/layout/default" loCatId="" qsTypeId="urn:microsoft.com/office/officeart/2005/8/quickstyle/simple3" qsCatId="simple" csTypeId="urn:microsoft.com/office/officeart/2005/8/colors/colorful5" csCatId="colorful" phldr="1"/>
      <dgm:spPr/>
      <dgm:t>
        <a:bodyPr/>
        <a:lstStyle/>
        <a:p>
          <a:endParaRPr lang="en-US"/>
        </a:p>
      </dgm:t>
    </dgm:pt>
    <dgm:pt modelId="{227E0787-2BBE-554E-AE2B-049C1DDB1571}">
      <dgm:prSet phldrT="[Text]" custT="1"/>
      <dgm:spPr/>
      <dgm:t>
        <a:bodyPr/>
        <a:lstStyle/>
        <a:p>
          <a:r>
            <a:rPr lang="en-US" sz="1800" b="1" i="0" u="none" dirty="0">
              <a:solidFill>
                <a:srgbClr val="C00000"/>
              </a:solidFill>
              <a:latin typeface="+mn-lt"/>
              <a:ea typeface="Comic Sans MS"/>
              <a:cs typeface="Comic Sans MS"/>
            </a:rPr>
            <a:t>Endometriosis and Granulosa cell dysfunction </a:t>
          </a:r>
        </a:p>
        <a:p>
          <a:r>
            <a:rPr lang="en-US" sz="1800" b="1" i="0" u="none" dirty="0">
              <a:latin typeface="+mn-lt"/>
              <a:ea typeface="Comic Sans MS"/>
              <a:cs typeface="Comic Sans MS"/>
            </a:rPr>
            <a:t>Lower level of LH receptors with decreased sensitivity to LH stimulation</a:t>
          </a:r>
        </a:p>
        <a:p>
          <a:r>
            <a:rPr lang="en-US" sz="1800" b="1" i="0" u="none" dirty="0">
              <a:solidFill>
                <a:srgbClr val="7030A0"/>
              </a:solidFill>
              <a:latin typeface="+mn-lt"/>
              <a:ea typeface="Comic Sans MS"/>
              <a:cs typeface="Comic Sans MS"/>
            </a:rPr>
            <a:t>Impaired steroid production (lower aromatase activity) </a:t>
          </a:r>
        </a:p>
        <a:p>
          <a:r>
            <a:rPr lang="en-US" sz="1800" b="1" i="0" u="none" dirty="0">
              <a:latin typeface="+mn-lt"/>
              <a:ea typeface="Comic Sans MS"/>
              <a:cs typeface="Comic Sans MS"/>
            </a:rPr>
            <a:t>Higher apoptosis of granulosa cells</a:t>
          </a:r>
        </a:p>
        <a:p>
          <a:r>
            <a:rPr lang="en-US" sz="1800" b="1" i="0" u="none" dirty="0">
              <a:solidFill>
                <a:srgbClr val="7030A0"/>
              </a:solidFill>
              <a:latin typeface="+mn-lt"/>
              <a:ea typeface="Comic Sans MS"/>
              <a:cs typeface="Comic Sans MS"/>
            </a:rPr>
            <a:t>Lower VEGF gene expression</a:t>
          </a:r>
        </a:p>
        <a:p>
          <a:r>
            <a:rPr lang="en-US" sz="1800" b="1" i="0" dirty="0">
              <a:latin typeface="+mn-lt"/>
              <a:ea typeface="Comic Sans MS"/>
              <a:cs typeface="Comic Sans MS"/>
            </a:rPr>
            <a:t>Alteration in cell cycle</a:t>
          </a:r>
        </a:p>
        <a:p>
          <a:r>
            <a:rPr lang="en-US" sz="1800" b="1" i="0" dirty="0">
              <a:solidFill>
                <a:srgbClr val="7030A0"/>
              </a:solidFill>
              <a:latin typeface="+mn-lt"/>
              <a:ea typeface="Comic Sans MS"/>
              <a:cs typeface="Comic Sans MS"/>
            </a:rPr>
            <a:t>Increase of oxidative stress markers</a:t>
          </a:r>
        </a:p>
        <a:p>
          <a:r>
            <a:rPr lang="en-US" sz="1800" b="1" i="0" dirty="0">
              <a:latin typeface="+mn-lt"/>
              <a:ea typeface="Comic Sans MS"/>
              <a:cs typeface="Comic Sans MS"/>
            </a:rPr>
            <a:t>Higher expression of STS mRNA expression</a:t>
          </a:r>
        </a:p>
        <a:p>
          <a:r>
            <a:rPr lang="en-US" sz="1800" b="1" i="0" dirty="0">
              <a:solidFill>
                <a:srgbClr val="7030A0"/>
              </a:solidFill>
              <a:latin typeface="+mn-lt"/>
              <a:ea typeface="Comic Sans MS"/>
              <a:cs typeface="Comic Sans MS"/>
            </a:rPr>
            <a:t>In vitro granulosa cells secrete higher levels of IL‐1 beta, IL‐ 6,IL‐8, and TNF alpha</a:t>
          </a:r>
          <a:endParaRPr lang="en-US" sz="1800" b="1" dirty="0">
            <a:solidFill>
              <a:srgbClr val="7030A0"/>
            </a:solidFill>
            <a:latin typeface="+mn-lt"/>
          </a:endParaRPr>
        </a:p>
      </dgm:t>
    </dgm:pt>
    <dgm:pt modelId="{5D39A960-508D-184F-BABF-7AB163A907F8}" type="parTrans" cxnId="{E4F38B02-2E2B-9A49-ACC8-DD9A0E271C2E}">
      <dgm:prSet/>
      <dgm:spPr/>
      <dgm:t>
        <a:bodyPr/>
        <a:lstStyle/>
        <a:p>
          <a:endParaRPr lang="en-US"/>
        </a:p>
      </dgm:t>
    </dgm:pt>
    <dgm:pt modelId="{79EFA880-D504-084C-B530-6BDDF10E5344}" type="sibTrans" cxnId="{E4F38B02-2E2B-9A49-ACC8-DD9A0E271C2E}">
      <dgm:prSet/>
      <dgm:spPr/>
      <dgm:t>
        <a:bodyPr/>
        <a:lstStyle/>
        <a:p>
          <a:endParaRPr lang="en-US"/>
        </a:p>
      </dgm:t>
    </dgm:pt>
    <dgm:pt modelId="{0C930ACA-5FF9-DD4D-B4CD-E5897A4207EB}">
      <dgm:prSet phldrT="[Text]" custT="1"/>
      <dgm:spPr/>
      <dgm:t>
        <a:bodyPr/>
        <a:lstStyle/>
        <a:p>
          <a:r>
            <a:rPr lang="en-US" sz="1800" b="1" i="0" u="none" dirty="0">
              <a:solidFill>
                <a:srgbClr val="C00000"/>
              </a:solidFill>
              <a:latin typeface="+mn-lt"/>
              <a:cs typeface="Comic Sans MS"/>
            </a:rPr>
            <a:t>Follicular environment &amp; endometriosis</a:t>
          </a:r>
        </a:p>
        <a:p>
          <a:r>
            <a:rPr lang="en-US" sz="1800" b="1" i="0" u="none" dirty="0">
              <a:solidFill>
                <a:srgbClr val="C00000"/>
              </a:solidFill>
              <a:latin typeface="+mn-lt"/>
              <a:cs typeface="Comic Sans MS"/>
            </a:rPr>
            <a:t>Potential effects on oocyte quality</a:t>
          </a:r>
        </a:p>
        <a:p>
          <a:r>
            <a:rPr lang="en-US" sz="1800" b="1" i="0" dirty="0">
              <a:solidFill>
                <a:srgbClr val="000090"/>
              </a:solidFill>
              <a:latin typeface="+mn-lt"/>
              <a:cs typeface="Comic Sans MS"/>
            </a:rPr>
            <a:t>Altered progesterone and cytokine concentrations in follicular fluid</a:t>
          </a:r>
        </a:p>
        <a:p>
          <a:r>
            <a:rPr lang="en-US" sz="1800" b="1" i="0" u="none" dirty="0">
              <a:latin typeface="+mn-lt"/>
            </a:rPr>
            <a:t>ATP     Reduced oocyte viability</a:t>
          </a:r>
        </a:p>
        <a:p>
          <a:r>
            <a:rPr lang="en-US" sz="1800" b="1" i="0" u="none" dirty="0">
              <a:latin typeface="+mn-lt"/>
            </a:rPr>
            <a:t>VEGF      Decreased embryo development </a:t>
          </a:r>
          <a:r>
            <a:rPr lang="en-US" sz="1800" b="1" i="0" dirty="0">
              <a:solidFill>
                <a:srgbClr val="000090"/>
              </a:solidFill>
              <a:latin typeface="+mn-lt"/>
              <a:cs typeface="Comic Sans MS"/>
            </a:rPr>
            <a:t> </a:t>
          </a:r>
        </a:p>
        <a:p>
          <a:r>
            <a:rPr lang="en-US" sz="1800" b="1" i="0" u="none" dirty="0">
              <a:latin typeface="+mn-lt"/>
            </a:rPr>
            <a:t>TNF alpha     Regulates</a:t>
          </a:r>
          <a:r>
            <a:rPr lang="en-US" sz="1800" b="1" i="0" u="none" baseline="0" dirty="0">
              <a:latin typeface="+mn-lt"/>
            </a:rPr>
            <a:t> apoptosis</a:t>
          </a:r>
        </a:p>
        <a:p>
          <a:r>
            <a:rPr lang="en-US" sz="1800" b="1" i="0" u="none" dirty="0">
              <a:latin typeface="+mn-lt"/>
            </a:rPr>
            <a:t>Endothelin-l     Inhibition of granulosa cell</a:t>
          </a:r>
          <a:r>
            <a:rPr lang="en-US" sz="1800" b="1" i="0" u="none" baseline="0" dirty="0">
              <a:latin typeface="+mn-lt"/>
            </a:rPr>
            <a:t> steroidogenesis</a:t>
          </a:r>
        </a:p>
        <a:p>
          <a:r>
            <a:rPr lang="en-US" sz="1800" b="1" i="0" u="none" dirty="0">
              <a:latin typeface="+mn-lt"/>
            </a:rPr>
            <a:t> IL -10     Causes arrest in GO phase of GC</a:t>
          </a:r>
        </a:p>
        <a:p>
          <a:r>
            <a:rPr lang="en-US" sz="1800" b="1" i="0" u="none" dirty="0">
              <a:latin typeface="+mn-lt"/>
            </a:rPr>
            <a:t>RANTES      Increased inflammation,</a:t>
          </a:r>
          <a:r>
            <a:rPr lang="en-US" sz="1800" b="1" i="0" u="none" baseline="0" dirty="0">
              <a:latin typeface="+mn-lt"/>
            </a:rPr>
            <a:t> cytotoxic effects and OS</a:t>
          </a:r>
          <a:endParaRPr lang="en-US" sz="1800" b="1" dirty="0">
            <a:latin typeface="+mn-lt"/>
          </a:endParaRPr>
        </a:p>
      </dgm:t>
    </dgm:pt>
    <dgm:pt modelId="{2DF4AAC7-B016-D644-B072-5EA86DD91835}" type="parTrans" cxnId="{CA8FD471-119F-EB44-9CA6-503E8304ECDE}">
      <dgm:prSet/>
      <dgm:spPr/>
      <dgm:t>
        <a:bodyPr/>
        <a:lstStyle/>
        <a:p>
          <a:endParaRPr lang="en-US"/>
        </a:p>
      </dgm:t>
    </dgm:pt>
    <dgm:pt modelId="{30712B45-04B7-E440-AFBC-D97345BB2348}" type="sibTrans" cxnId="{CA8FD471-119F-EB44-9CA6-503E8304ECDE}">
      <dgm:prSet/>
      <dgm:spPr/>
      <dgm:t>
        <a:bodyPr/>
        <a:lstStyle/>
        <a:p>
          <a:endParaRPr lang="en-US"/>
        </a:p>
      </dgm:t>
    </dgm:pt>
    <dgm:pt modelId="{2916C576-5F48-254F-9ADA-E3485CF8A45E}">
      <dgm:prSet phldrT="[Text]" custT="1"/>
      <dgm:spPr/>
      <dgm:t>
        <a:bodyPr/>
        <a:lstStyle/>
        <a:p>
          <a:r>
            <a:rPr lang="en-US" sz="1800" b="1" i="0" u="none" dirty="0">
              <a:solidFill>
                <a:srgbClr val="C00000"/>
              </a:solidFill>
              <a:latin typeface="+mn-lt"/>
              <a:cs typeface="Comic Sans MS"/>
            </a:rPr>
            <a:t>Oxidative stress in endometriosis results in</a:t>
          </a:r>
        </a:p>
        <a:p>
          <a:r>
            <a:rPr lang="en-US" sz="1800" b="1" dirty="0">
              <a:solidFill>
                <a:srgbClr val="800000"/>
              </a:solidFill>
              <a:latin typeface="+mn-lt"/>
            </a:rPr>
            <a:t>Impairment of </a:t>
          </a:r>
        </a:p>
        <a:p>
          <a:r>
            <a:rPr lang="en-US" sz="1800" b="1" dirty="0">
              <a:solidFill>
                <a:srgbClr val="660066"/>
              </a:solidFill>
              <a:latin typeface="+mn-lt"/>
            </a:rPr>
            <a:t>Granulosa cell function</a:t>
          </a:r>
        </a:p>
        <a:p>
          <a:r>
            <a:rPr lang="en-US" sz="1800" b="1" dirty="0">
              <a:solidFill>
                <a:schemeClr val="tx1"/>
              </a:solidFill>
              <a:latin typeface="+mn-lt"/>
            </a:rPr>
            <a:t>Oocyte quality and function</a:t>
          </a:r>
        </a:p>
        <a:p>
          <a:r>
            <a:rPr lang="en-US" sz="1800" b="1" dirty="0">
              <a:solidFill>
                <a:srgbClr val="660066"/>
              </a:solidFill>
              <a:latin typeface="+mn-lt"/>
            </a:rPr>
            <a:t>Sperm integrity and function</a:t>
          </a:r>
        </a:p>
        <a:p>
          <a:r>
            <a:rPr lang="en-US" sz="1800" b="1" dirty="0">
              <a:solidFill>
                <a:srgbClr val="2F2B20"/>
              </a:solidFill>
              <a:latin typeface="+mn-lt"/>
            </a:rPr>
            <a:t>Embryo integrity and development</a:t>
          </a:r>
        </a:p>
        <a:p>
          <a:r>
            <a:rPr lang="en-US" sz="1800" b="1" dirty="0" err="1">
              <a:solidFill>
                <a:srgbClr val="660066"/>
              </a:solidFill>
              <a:latin typeface="+mn-lt"/>
            </a:rPr>
            <a:t>Implantatio</a:t>
          </a:r>
          <a:endParaRPr lang="en-US" sz="1800" b="1" dirty="0">
            <a:solidFill>
              <a:srgbClr val="660066"/>
            </a:solidFill>
            <a:latin typeface="+mn-lt"/>
          </a:endParaRPr>
        </a:p>
        <a:p>
          <a:endParaRPr lang="en-US" sz="1800" b="1" dirty="0">
            <a:solidFill>
              <a:srgbClr val="352DB9"/>
            </a:solidFill>
            <a:latin typeface="+mn-lt"/>
          </a:endParaRPr>
        </a:p>
        <a:p>
          <a:r>
            <a:rPr lang="en-US" sz="1800" b="1" dirty="0">
              <a:solidFill>
                <a:srgbClr val="352DB9"/>
              </a:solidFill>
              <a:latin typeface="+mn-lt"/>
            </a:rPr>
            <a:t>High ROS results in </a:t>
          </a:r>
        </a:p>
        <a:p>
          <a:r>
            <a:rPr lang="en-US" sz="1800" b="1" dirty="0">
              <a:latin typeface="+mn-lt"/>
            </a:rPr>
            <a:t>Meiotic spindle damage and poor oocyte quality</a:t>
          </a:r>
        </a:p>
        <a:p>
          <a:pPr>
            <a:buClr>
              <a:srgbClr val="FF6600"/>
            </a:buClr>
            <a:buFont typeface="Wingdings" charset="2"/>
            <a:buChar char=""/>
          </a:pPr>
          <a:r>
            <a:rPr lang="en-US" sz="1800" b="1" i="0" dirty="0">
              <a:solidFill>
                <a:srgbClr val="7030A0"/>
              </a:solidFill>
              <a:latin typeface="+mn-lt"/>
              <a:ea typeface="Comic Sans MS"/>
              <a:cs typeface="Comic Sans MS"/>
            </a:rPr>
            <a:t>Intra follicular high concentration of ROS is associated with a high rate of degenerated oocytes </a:t>
          </a:r>
          <a:endParaRPr lang="en-US" sz="1600" b="1" dirty="0">
            <a:solidFill>
              <a:srgbClr val="7030A0"/>
            </a:solidFill>
            <a:latin typeface="+mn-lt"/>
          </a:endParaRPr>
        </a:p>
      </dgm:t>
    </dgm:pt>
    <dgm:pt modelId="{2B269B52-3C61-A14F-804D-05FD5EF4A250}" type="parTrans" cxnId="{A3A97258-20BB-C646-BEB9-7A00B9EF35FF}">
      <dgm:prSet/>
      <dgm:spPr/>
      <dgm:t>
        <a:bodyPr/>
        <a:lstStyle/>
        <a:p>
          <a:endParaRPr lang="en-US"/>
        </a:p>
      </dgm:t>
    </dgm:pt>
    <dgm:pt modelId="{EAE9E277-186A-0D47-89FF-A7876EBDC2A7}" type="sibTrans" cxnId="{A3A97258-20BB-C646-BEB9-7A00B9EF35FF}">
      <dgm:prSet/>
      <dgm:spPr/>
      <dgm:t>
        <a:bodyPr/>
        <a:lstStyle/>
        <a:p>
          <a:endParaRPr lang="en-US"/>
        </a:p>
      </dgm:t>
    </dgm:pt>
    <dgm:pt modelId="{D7CAFE7C-FC1A-E043-AFD3-612472B23F39}" type="pres">
      <dgm:prSet presAssocID="{85608E6E-14A0-3441-B8E4-B31AA0BBEDCA}" presName="diagram" presStyleCnt="0">
        <dgm:presLayoutVars>
          <dgm:dir/>
          <dgm:resizeHandles val="exact"/>
        </dgm:presLayoutVars>
      </dgm:prSet>
      <dgm:spPr/>
    </dgm:pt>
    <dgm:pt modelId="{F018CFC9-64A0-5A43-AD5C-145E5AFBD271}" type="pres">
      <dgm:prSet presAssocID="{227E0787-2BBE-554E-AE2B-049C1DDB1571}" presName="node" presStyleLbl="node1" presStyleIdx="0" presStyleCnt="3" custScaleX="71010" custScaleY="194106">
        <dgm:presLayoutVars>
          <dgm:bulletEnabled val="1"/>
        </dgm:presLayoutVars>
      </dgm:prSet>
      <dgm:spPr/>
    </dgm:pt>
    <dgm:pt modelId="{D3727CF0-CF79-2544-A490-5A7A71890DBD}" type="pres">
      <dgm:prSet presAssocID="{79EFA880-D504-084C-B530-6BDDF10E5344}" presName="sibTrans" presStyleCnt="0"/>
      <dgm:spPr/>
    </dgm:pt>
    <dgm:pt modelId="{6A3ED614-9AB9-884A-9DC0-7FB4F79EE94F}" type="pres">
      <dgm:prSet presAssocID="{0C930ACA-5FF9-DD4D-B4CD-E5897A4207EB}" presName="node" presStyleLbl="node1" presStyleIdx="1" presStyleCnt="3" custScaleX="71010" custScaleY="194106">
        <dgm:presLayoutVars>
          <dgm:bulletEnabled val="1"/>
        </dgm:presLayoutVars>
      </dgm:prSet>
      <dgm:spPr/>
    </dgm:pt>
    <dgm:pt modelId="{BF4B33C8-B7F7-8F45-B02B-509EAAA96F52}" type="pres">
      <dgm:prSet presAssocID="{30712B45-04B7-E440-AFBC-D97345BB2348}" presName="sibTrans" presStyleCnt="0"/>
      <dgm:spPr/>
    </dgm:pt>
    <dgm:pt modelId="{EA26EC95-0184-BA46-85CE-44DBB2A27F4A}" type="pres">
      <dgm:prSet presAssocID="{2916C576-5F48-254F-9ADA-E3485CF8A45E}" presName="node" presStyleLbl="node1" presStyleIdx="2" presStyleCnt="3" custScaleX="71010" custScaleY="194106">
        <dgm:presLayoutVars>
          <dgm:bulletEnabled val="1"/>
        </dgm:presLayoutVars>
      </dgm:prSet>
      <dgm:spPr/>
    </dgm:pt>
  </dgm:ptLst>
  <dgm:cxnLst>
    <dgm:cxn modelId="{E4F38B02-2E2B-9A49-ACC8-DD9A0E271C2E}" srcId="{85608E6E-14A0-3441-B8E4-B31AA0BBEDCA}" destId="{227E0787-2BBE-554E-AE2B-049C1DDB1571}" srcOrd="0" destOrd="0" parTransId="{5D39A960-508D-184F-BABF-7AB163A907F8}" sibTransId="{79EFA880-D504-084C-B530-6BDDF10E5344}"/>
    <dgm:cxn modelId="{34B5AF25-0F39-E24E-A619-1D74856F14D3}" type="presOf" srcId="{2916C576-5F48-254F-9ADA-E3485CF8A45E}" destId="{EA26EC95-0184-BA46-85CE-44DBB2A27F4A}" srcOrd="0" destOrd="0" presId="urn:microsoft.com/office/officeart/2005/8/layout/default"/>
    <dgm:cxn modelId="{A3A97258-20BB-C646-BEB9-7A00B9EF35FF}" srcId="{85608E6E-14A0-3441-B8E4-B31AA0BBEDCA}" destId="{2916C576-5F48-254F-9ADA-E3485CF8A45E}" srcOrd="2" destOrd="0" parTransId="{2B269B52-3C61-A14F-804D-05FD5EF4A250}" sibTransId="{EAE9E277-186A-0D47-89FF-A7876EBDC2A7}"/>
    <dgm:cxn modelId="{CA8FD471-119F-EB44-9CA6-503E8304ECDE}" srcId="{85608E6E-14A0-3441-B8E4-B31AA0BBEDCA}" destId="{0C930ACA-5FF9-DD4D-B4CD-E5897A4207EB}" srcOrd="1" destOrd="0" parTransId="{2DF4AAC7-B016-D644-B072-5EA86DD91835}" sibTransId="{30712B45-04B7-E440-AFBC-D97345BB2348}"/>
    <dgm:cxn modelId="{3FAE9191-F071-CE4C-8FAF-7D44A5072AA1}" type="presOf" srcId="{0C930ACA-5FF9-DD4D-B4CD-E5897A4207EB}" destId="{6A3ED614-9AB9-884A-9DC0-7FB4F79EE94F}" srcOrd="0" destOrd="0" presId="urn:microsoft.com/office/officeart/2005/8/layout/default"/>
    <dgm:cxn modelId="{4BB2FCB6-49C2-3C4F-B5DA-145D2422A4AB}" type="presOf" srcId="{227E0787-2BBE-554E-AE2B-049C1DDB1571}" destId="{F018CFC9-64A0-5A43-AD5C-145E5AFBD271}" srcOrd="0" destOrd="0" presId="urn:microsoft.com/office/officeart/2005/8/layout/default"/>
    <dgm:cxn modelId="{4DD463C2-7834-4945-80DE-5596E13C6847}" type="presOf" srcId="{85608E6E-14A0-3441-B8E4-B31AA0BBEDCA}" destId="{D7CAFE7C-FC1A-E043-AFD3-612472B23F39}" srcOrd="0" destOrd="0" presId="urn:microsoft.com/office/officeart/2005/8/layout/default"/>
    <dgm:cxn modelId="{4D0A63BA-0A70-AC45-BFC9-E9070A204B4A}" type="presParOf" srcId="{D7CAFE7C-FC1A-E043-AFD3-612472B23F39}" destId="{F018CFC9-64A0-5A43-AD5C-145E5AFBD271}" srcOrd="0" destOrd="0" presId="urn:microsoft.com/office/officeart/2005/8/layout/default"/>
    <dgm:cxn modelId="{9FE4DBBD-DCD9-CE4B-8051-C0795E3BA22A}" type="presParOf" srcId="{D7CAFE7C-FC1A-E043-AFD3-612472B23F39}" destId="{D3727CF0-CF79-2544-A490-5A7A71890DBD}" srcOrd="1" destOrd="0" presId="urn:microsoft.com/office/officeart/2005/8/layout/default"/>
    <dgm:cxn modelId="{667B6E4F-5449-4E45-ADE7-2F2B09E54238}" type="presParOf" srcId="{D7CAFE7C-FC1A-E043-AFD3-612472B23F39}" destId="{6A3ED614-9AB9-884A-9DC0-7FB4F79EE94F}" srcOrd="2" destOrd="0" presId="urn:microsoft.com/office/officeart/2005/8/layout/default"/>
    <dgm:cxn modelId="{CA41A159-281D-C54F-A5B7-3FB86AC27916}" type="presParOf" srcId="{D7CAFE7C-FC1A-E043-AFD3-612472B23F39}" destId="{BF4B33C8-B7F7-8F45-B02B-509EAAA96F52}" srcOrd="3" destOrd="0" presId="urn:microsoft.com/office/officeart/2005/8/layout/default"/>
    <dgm:cxn modelId="{42334D0E-B20A-BB47-A7C5-68FC14188A4C}" type="presParOf" srcId="{D7CAFE7C-FC1A-E043-AFD3-612472B23F39}" destId="{EA26EC95-0184-BA46-85CE-44DBB2A27F4A}"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895F147-DFB2-6243-B1F8-157EA2F41A16}" type="doc">
      <dgm:prSet loTypeId="urn:microsoft.com/office/officeart/2005/8/layout/default" loCatId="" qsTypeId="urn:microsoft.com/office/officeart/2005/8/quickstyle/simple3" qsCatId="simple" csTypeId="urn:microsoft.com/office/officeart/2005/8/colors/colorful5" csCatId="colorful" phldr="1"/>
      <dgm:spPr/>
      <dgm:t>
        <a:bodyPr/>
        <a:lstStyle/>
        <a:p>
          <a:endParaRPr lang="en-US"/>
        </a:p>
      </dgm:t>
    </dgm:pt>
    <dgm:pt modelId="{A541F449-1CD4-3D40-BCA7-4D911DD53DB4}">
      <dgm:prSet phldrT="[Text]" custT="1"/>
      <dgm:spPr/>
      <dgm:t>
        <a:bodyPr/>
        <a:lstStyle/>
        <a:p>
          <a:r>
            <a:rPr lang="en-US" sz="1600" b="1" i="0" u="none" dirty="0">
              <a:solidFill>
                <a:srgbClr val="C00000"/>
              </a:solidFill>
              <a:latin typeface="+mn-lt"/>
              <a:cs typeface="Comic Sans MS"/>
            </a:rPr>
            <a:t>Effect on oocyte and Embryo Quality</a:t>
          </a:r>
        </a:p>
        <a:p>
          <a:endParaRPr lang="en-US" sz="1600" b="1" i="0" u="none" dirty="0">
            <a:solidFill>
              <a:srgbClr val="C00000"/>
            </a:solidFill>
            <a:latin typeface="+mn-lt"/>
            <a:cs typeface="Comic Sans MS"/>
          </a:endParaRPr>
        </a:p>
        <a:p>
          <a:r>
            <a:rPr lang="en-US" sz="1600" b="1" i="0" u="none" dirty="0">
              <a:latin typeface="+mn-lt"/>
              <a:cs typeface="Comic Sans MS"/>
            </a:rPr>
            <a:t>Incomplete maturation of  ovarian follicle </a:t>
          </a:r>
        </a:p>
        <a:p>
          <a:endParaRPr lang="en-US" sz="1600" b="1" i="0" u="none" dirty="0">
            <a:latin typeface="+mn-lt"/>
            <a:cs typeface="Comic Sans MS"/>
          </a:endParaRPr>
        </a:p>
        <a:p>
          <a:r>
            <a:rPr lang="en-US" sz="1600" b="1" i="0" u="none" dirty="0">
              <a:solidFill>
                <a:srgbClr val="7030A0"/>
              </a:solidFill>
              <a:latin typeface="+mn-lt"/>
              <a:cs typeface="Comic Sans MS"/>
            </a:rPr>
            <a:t>Poor response with low oocyte quality</a:t>
          </a:r>
        </a:p>
        <a:p>
          <a:endParaRPr lang="en-US" sz="1600" b="1" i="0" u="none" dirty="0">
            <a:latin typeface="+mn-lt"/>
            <a:cs typeface="Comic Sans MS"/>
          </a:endParaRPr>
        </a:p>
        <a:p>
          <a:r>
            <a:rPr lang="en-US" sz="1600" b="1" i="0" u="none" dirty="0">
              <a:latin typeface="+mn-lt"/>
              <a:cs typeface="Comic Sans MS"/>
            </a:rPr>
            <a:t>FR &amp; IR – embryo toxic or anti-implantation effects</a:t>
          </a:r>
          <a:endParaRPr lang="en-US" sz="1600" b="1" dirty="0">
            <a:latin typeface="+mn-lt"/>
          </a:endParaRPr>
        </a:p>
      </dgm:t>
    </dgm:pt>
    <dgm:pt modelId="{1B599490-2E82-1E42-9BBB-85BF40856457}" type="parTrans" cxnId="{6D6F9EC2-B6B7-4B42-A0A3-781DAF4F89EB}">
      <dgm:prSet/>
      <dgm:spPr/>
      <dgm:t>
        <a:bodyPr/>
        <a:lstStyle/>
        <a:p>
          <a:endParaRPr lang="en-US"/>
        </a:p>
      </dgm:t>
    </dgm:pt>
    <dgm:pt modelId="{AA273726-2E85-C34F-A665-EC80F5A12305}" type="sibTrans" cxnId="{6D6F9EC2-B6B7-4B42-A0A3-781DAF4F89EB}">
      <dgm:prSet/>
      <dgm:spPr/>
      <dgm:t>
        <a:bodyPr/>
        <a:lstStyle/>
        <a:p>
          <a:endParaRPr lang="en-US"/>
        </a:p>
      </dgm:t>
    </dgm:pt>
    <dgm:pt modelId="{4F5000A8-1A9A-0144-B45E-B3A8A8D25638}">
      <dgm:prSet phldrT="[Text]" custT="1"/>
      <dgm:spPr/>
      <dgm:t>
        <a:bodyPr/>
        <a:lstStyle/>
        <a:p>
          <a:pPr>
            <a:buFontTx/>
            <a:buBlip>
              <a:blip xmlns:r="http://schemas.openxmlformats.org/officeDocument/2006/relationships" r:embed="rId1"/>
            </a:buBlip>
          </a:pPr>
          <a:r>
            <a:rPr lang="en-US" sz="1600" b="1" i="0" u="none" dirty="0">
              <a:solidFill>
                <a:srgbClr val="C00000"/>
              </a:solidFill>
              <a:latin typeface="+mn-lt"/>
            </a:rPr>
            <a:t>Immunological Explanation for Infertility</a:t>
          </a:r>
        </a:p>
        <a:p>
          <a:pPr>
            <a:buFontTx/>
            <a:buBlip>
              <a:blip xmlns:r="http://schemas.openxmlformats.org/officeDocument/2006/relationships" r:embed="rId1"/>
            </a:buBlip>
          </a:pPr>
          <a:endParaRPr lang="en-US" sz="1600" b="1" i="0" u="none" dirty="0">
            <a:solidFill>
              <a:srgbClr val="C00000"/>
            </a:solidFill>
            <a:latin typeface="+mn-lt"/>
          </a:endParaRPr>
        </a:p>
        <a:p>
          <a:pPr>
            <a:buFontTx/>
            <a:buBlip>
              <a:blip xmlns:r="http://schemas.openxmlformats.org/officeDocument/2006/relationships" r:embed="rId1"/>
            </a:buBlip>
          </a:pPr>
          <a:r>
            <a:rPr lang="en-US" sz="1600" b="1" i="0" u="none" dirty="0">
              <a:latin typeface="+mn-lt"/>
            </a:rPr>
            <a:t>Autoantibodies against endometrial antigen &amp; generalized polyclonal B-Cell       result in autoimmune activation</a:t>
          </a:r>
        </a:p>
        <a:p>
          <a:pPr>
            <a:buFontTx/>
            <a:buBlip>
              <a:blip xmlns:r="http://schemas.openxmlformats.org/officeDocument/2006/relationships" r:embed="rId1"/>
            </a:buBlip>
          </a:pPr>
          <a:r>
            <a:rPr lang="en-US" sz="1600" b="1" i="0" u="none" dirty="0">
              <a:solidFill>
                <a:srgbClr val="7030A0"/>
              </a:solidFill>
              <a:latin typeface="+mn-lt"/>
            </a:rPr>
            <a:t>Higher concentrations of anti-laminin-1 IgG prevent trophoblast proliferation &amp; differentiation </a:t>
          </a:r>
        </a:p>
        <a:p>
          <a:pPr>
            <a:buFontTx/>
            <a:buBlip>
              <a:blip xmlns:r="http://schemas.openxmlformats.org/officeDocument/2006/relationships" r:embed="rId1"/>
            </a:buBlip>
          </a:pPr>
          <a:r>
            <a:rPr lang="en-US" sz="1600" b="1" i="0" u="none" dirty="0">
              <a:latin typeface="+mn-lt"/>
            </a:rPr>
            <a:t>Altered concentration &amp; function of immune related cells (  concentrations of cytokines, growth factors &amp; activated macrophages) in peritoneal fluid have  adverse effect on sperm function &amp; embryo survival</a:t>
          </a:r>
        </a:p>
        <a:p>
          <a:pPr>
            <a:buFontTx/>
            <a:buBlip>
              <a:blip xmlns:r="http://schemas.openxmlformats.org/officeDocument/2006/relationships" r:embed="rId1"/>
            </a:buBlip>
          </a:pPr>
          <a:r>
            <a:rPr lang="en-US" sz="1600" b="1" i="0" u="none" dirty="0">
              <a:solidFill>
                <a:srgbClr val="7030A0"/>
              </a:solidFill>
              <a:latin typeface="+mn-lt"/>
            </a:rPr>
            <a:t>Higher apoptotic incidence, more alterations of cell cycle &amp; higher incidence of oxidative stress</a:t>
          </a:r>
          <a:endParaRPr lang="en-US" sz="1600" b="1" dirty="0">
            <a:solidFill>
              <a:srgbClr val="7030A0"/>
            </a:solidFill>
            <a:latin typeface="+mn-lt"/>
          </a:endParaRPr>
        </a:p>
      </dgm:t>
    </dgm:pt>
    <dgm:pt modelId="{3A5FC646-A087-3F42-A3D7-E832E8BFCD82}" type="parTrans" cxnId="{1865406E-98B1-9946-AC1B-C6B55129CE01}">
      <dgm:prSet/>
      <dgm:spPr/>
      <dgm:t>
        <a:bodyPr/>
        <a:lstStyle/>
        <a:p>
          <a:endParaRPr lang="en-US"/>
        </a:p>
      </dgm:t>
    </dgm:pt>
    <dgm:pt modelId="{618B6C01-0FE9-2447-A751-CAEE69D13214}" type="sibTrans" cxnId="{1865406E-98B1-9946-AC1B-C6B55129CE01}">
      <dgm:prSet/>
      <dgm:spPr/>
      <dgm:t>
        <a:bodyPr/>
        <a:lstStyle/>
        <a:p>
          <a:endParaRPr lang="en-US"/>
        </a:p>
      </dgm:t>
    </dgm:pt>
    <dgm:pt modelId="{7E9E1679-661D-534D-8A58-DB85B1109E3E}">
      <dgm:prSet phldrT="[Text]" custT="1"/>
      <dgm:spPr/>
      <dgm:t>
        <a:bodyPr/>
        <a:lstStyle/>
        <a:p>
          <a:r>
            <a:rPr lang="en-US" sz="1600" b="1" i="0" u="none" dirty="0">
              <a:solidFill>
                <a:srgbClr val="C00000"/>
              </a:solidFill>
              <a:latin typeface="+mn-lt"/>
              <a:cs typeface="Comic Sans MS"/>
            </a:rPr>
            <a:t>Poor quality early embryonic development</a:t>
          </a:r>
        </a:p>
        <a:p>
          <a:endParaRPr lang="en-US" sz="1600" b="1" i="0" u="none" dirty="0">
            <a:latin typeface="+mn-lt"/>
            <a:cs typeface="Comic Sans MS"/>
          </a:endParaRPr>
        </a:p>
        <a:p>
          <a:r>
            <a:rPr lang="en-US" sz="1600" b="1" i="0" u="none" dirty="0">
              <a:latin typeface="+mn-lt"/>
              <a:cs typeface="Comic Sans MS"/>
            </a:rPr>
            <a:t>Embryo development slower compared to embryos derived from women with tubal disease </a:t>
          </a:r>
          <a:endParaRPr lang="en-US" sz="1600" b="1" dirty="0">
            <a:latin typeface="+mn-lt"/>
          </a:endParaRPr>
        </a:p>
        <a:p>
          <a:r>
            <a:rPr lang="en-US" sz="1600" b="1" dirty="0">
              <a:solidFill>
                <a:srgbClr val="7030A0"/>
              </a:solidFill>
              <a:latin typeface="+mn-lt"/>
            </a:rPr>
            <a:t>Abnormal phenotype on day 2</a:t>
          </a:r>
        </a:p>
        <a:p>
          <a:r>
            <a:rPr lang="en-US" sz="1600" b="1" dirty="0">
              <a:solidFill>
                <a:srgbClr val="7030A0"/>
              </a:solidFill>
              <a:latin typeface="+mn-lt"/>
            </a:rPr>
            <a:t>incidence of abnormal development – 3.5 to 15 times more frequent </a:t>
          </a:r>
        </a:p>
        <a:p>
          <a:r>
            <a:rPr lang="en-US" sz="1600" b="1" dirty="0">
              <a:latin typeface="+mn-lt"/>
            </a:rPr>
            <a:t>2 PN with large peripheral regions of   organelle depletion with or without                     darkened central cytoplasm</a:t>
          </a:r>
        </a:p>
        <a:p>
          <a:r>
            <a:rPr lang="en-US" sz="1600" b="1" dirty="0">
              <a:solidFill>
                <a:srgbClr val="7030A0"/>
              </a:solidFill>
              <a:latin typeface="+mn-lt"/>
            </a:rPr>
            <a:t>Arrested 2 PN with halo and                      </a:t>
          </a:r>
          <a:r>
            <a:rPr lang="en-US" sz="1600" b="1" dirty="0" err="1">
              <a:solidFill>
                <a:srgbClr val="7030A0"/>
              </a:solidFill>
              <a:latin typeface="+mn-lt"/>
            </a:rPr>
            <a:t>anucleated</a:t>
          </a:r>
          <a:r>
            <a:rPr lang="en-US" sz="1600" b="1" dirty="0">
              <a:solidFill>
                <a:srgbClr val="7030A0"/>
              </a:solidFill>
              <a:latin typeface="+mn-lt"/>
            </a:rPr>
            <a:t> fragments</a:t>
          </a:r>
        </a:p>
        <a:p>
          <a:r>
            <a:rPr lang="en-US" sz="1600" b="1" dirty="0">
              <a:latin typeface="+mn-lt"/>
            </a:rPr>
            <a:t>2PN - abnormal cleavage of                                   </a:t>
          </a:r>
          <a:r>
            <a:rPr lang="en-US" sz="1600" b="1" dirty="0" err="1">
              <a:latin typeface="+mn-lt"/>
            </a:rPr>
            <a:t>anucleated</a:t>
          </a:r>
          <a:r>
            <a:rPr lang="en-US" sz="1600" b="1" dirty="0">
              <a:latin typeface="+mn-lt"/>
            </a:rPr>
            <a:t> cytoplasm</a:t>
          </a:r>
        </a:p>
        <a:p>
          <a:r>
            <a:rPr lang="en-US" sz="1600" b="1" dirty="0">
              <a:solidFill>
                <a:srgbClr val="7030A0"/>
              </a:solidFill>
              <a:latin typeface="+mn-lt"/>
            </a:rPr>
            <a:t>Endometriotic fluid inadvertently incorporated into oocyte-cumulus complex at OR may have a negative effect on fertilization &amp; implantation</a:t>
          </a:r>
        </a:p>
      </dgm:t>
    </dgm:pt>
    <dgm:pt modelId="{AB10EA11-4463-BF4B-B6EF-5C5ACA79B2C8}" type="parTrans" cxnId="{13A72F0D-954D-1448-8178-8F624D91CFC3}">
      <dgm:prSet/>
      <dgm:spPr/>
      <dgm:t>
        <a:bodyPr/>
        <a:lstStyle/>
        <a:p>
          <a:endParaRPr lang="en-US"/>
        </a:p>
      </dgm:t>
    </dgm:pt>
    <dgm:pt modelId="{5AD0F045-34C7-2743-8F59-A62C438D6564}" type="sibTrans" cxnId="{13A72F0D-954D-1448-8178-8F624D91CFC3}">
      <dgm:prSet/>
      <dgm:spPr/>
      <dgm:t>
        <a:bodyPr/>
        <a:lstStyle/>
        <a:p>
          <a:endParaRPr lang="en-US"/>
        </a:p>
      </dgm:t>
    </dgm:pt>
    <dgm:pt modelId="{0A2C704A-C52C-B149-ADE3-A5E6CE700B32}">
      <dgm:prSet phldrT="[Text]" custT="1"/>
      <dgm:spPr/>
      <dgm:t>
        <a:bodyPr/>
        <a:lstStyle/>
        <a:p>
          <a:r>
            <a:rPr lang="en-US" sz="1600" b="1" dirty="0">
              <a:solidFill>
                <a:srgbClr val="C00000"/>
              </a:solidFill>
              <a:latin typeface="+mn-lt"/>
            </a:rPr>
            <a:t>Effect on Implantation</a:t>
          </a:r>
        </a:p>
        <a:p>
          <a:endParaRPr lang="en-US" sz="1600" b="1" dirty="0">
            <a:solidFill>
              <a:srgbClr val="C00000"/>
            </a:solidFill>
            <a:latin typeface="+mn-lt"/>
          </a:endParaRPr>
        </a:p>
        <a:p>
          <a:r>
            <a:rPr lang="en-US" sz="1600" b="1" dirty="0">
              <a:latin typeface="+mn-lt"/>
            </a:rPr>
            <a:t>Poor embryo quality</a:t>
          </a:r>
        </a:p>
        <a:p>
          <a:r>
            <a:rPr lang="en-US" sz="1600" b="1" dirty="0">
              <a:solidFill>
                <a:srgbClr val="7030A0"/>
              </a:solidFill>
              <a:latin typeface="+mn-lt"/>
            </a:rPr>
            <a:t>Disorders of endometrial function</a:t>
          </a:r>
        </a:p>
        <a:p>
          <a:r>
            <a:rPr lang="en-US" sz="1600" b="1" dirty="0">
              <a:latin typeface="+mn-lt"/>
            </a:rPr>
            <a:t>Reduced endometrial expression of avb3 integrin (a cell adhesion molecule) during                  the time of implantation </a:t>
          </a:r>
        </a:p>
        <a:p>
          <a:r>
            <a:rPr lang="en-US" sz="1600" b="1" dirty="0">
              <a:solidFill>
                <a:srgbClr val="7030A0"/>
              </a:solidFill>
              <a:latin typeface="+mn-lt"/>
            </a:rPr>
            <a:t>Very low levels of an enzyme involved in the synthesis of the endometrial ligand for L-selectin</a:t>
          </a:r>
        </a:p>
        <a:p>
          <a:r>
            <a:rPr lang="en-US" sz="1600" b="1" dirty="0">
              <a:latin typeface="+mn-lt"/>
            </a:rPr>
            <a:t>Aberrant Genes expressed in Endometriosis can reduce IR by affecting endometrial receptivity</a:t>
          </a:r>
        </a:p>
      </dgm:t>
    </dgm:pt>
    <dgm:pt modelId="{78584ED6-DF02-7A4F-BE54-03F0BF963338}" type="parTrans" cxnId="{22DD0EF1-EFE0-4A4C-95F5-7116E32F2403}">
      <dgm:prSet/>
      <dgm:spPr/>
      <dgm:t>
        <a:bodyPr/>
        <a:lstStyle/>
        <a:p>
          <a:endParaRPr lang="en-US"/>
        </a:p>
      </dgm:t>
    </dgm:pt>
    <dgm:pt modelId="{A37C220D-E2E6-8544-B5ED-DF485E4A1DE5}" type="sibTrans" cxnId="{22DD0EF1-EFE0-4A4C-95F5-7116E32F2403}">
      <dgm:prSet/>
      <dgm:spPr/>
      <dgm:t>
        <a:bodyPr/>
        <a:lstStyle/>
        <a:p>
          <a:endParaRPr lang="en-US"/>
        </a:p>
      </dgm:t>
    </dgm:pt>
    <dgm:pt modelId="{6DB9266F-FBAA-6A41-86C8-6EB11307F839}" type="pres">
      <dgm:prSet presAssocID="{3895F147-DFB2-6243-B1F8-157EA2F41A16}" presName="diagram" presStyleCnt="0">
        <dgm:presLayoutVars>
          <dgm:dir/>
          <dgm:resizeHandles val="exact"/>
        </dgm:presLayoutVars>
      </dgm:prSet>
      <dgm:spPr/>
    </dgm:pt>
    <dgm:pt modelId="{F6373031-AEC0-F14B-938B-1F130A8D5A0A}" type="pres">
      <dgm:prSet presAssocID="{A541F449-1CD4-3D40-BCA7-4D911DD53DB4}" presName="node" presStyleLbl="node1" presStyleIdx="0" presStyleCnt="4" custScaleX="176238" custScaleY="633672">
        <dgm:presLayoutVars>
          <dgm:bulletEnabled val="1"/>
        </dgm:presLayoutVars>
      </dgm:prSet>
      <dgm:spPr/>
    </dgm:pt>
    <dgm:pt modelId="{E809EF61-B94F-114D-A166-0D801F9A759B}" type="pres">
      <dgm:prSet presAssocID="{AA273726-2E85-C34F-A665-EC80F5A12305}" presName="sibTrans" presStyleCnt="0"/>
      <dgm:spPr/>
    </dgm:pt>
    <dgm:pt modelId="{E0C51692-4E0C-764D-B604-3B313899020D}" type="pres">
      <dgm:prSet presAssocID="{7E9E1679-661D-534D-8A58-DB85B1109E3E}" presName="node" presStyleLbl="node1" presStyleIdx="1" presStyleCnt="4" custScaleX="176238" custScaleY="633672">
        <dgm:presLayoutVars>
          <dgm:bulletEnabled val="1"/>
        </dgm:presLayoutVars>
      </dgm:prSet>
      <dgm:spPr/>
    </dgm:pt>
    <dgm:pt modelId="{A1F56084-6716-CB4C-98E1-2149D9C2DF62}" type="pres">
      <dgm:prSet presAssocID="{5AD0F045-34C7-2743-8F59-A62C438D6564}" presName="sibTrans" presStyleCnt="0"/>
      <dgm:spPr/>
    </dgm:pt>
    <dgm:pt modelId="{516A1499-C3C6-974A-A95A-CAA7261FC59E}" type="pres">
      <dgm:prSet presAssocID="{0A2C704A-C52C-B149-ADE3-A5E6CE700B32}" presName="node" presStyleLbl="node1" presStyleIdx="2" presStyleCnt="4" custScaleX="176238" custScaleY="633672">
        <dgm:presLayoutVars>
          <dgm:bulletEnabled val="1"/>
        </dgm:presLayoutVars>
      </dgm:prSet>
      <dgm:spPr/>
    </dgm:pt>
    <dgm:pt modelId="{B124C41D-85A9-6F4C-B7B9-251B31BBB5FB}" type="pres">
      <dgm:prSet presAssocID="{A37C220D-E2E6-8544-B5ED-DF485E4A1DE5}" presName="sibTrans" presStyleCnt="0"/>
      <dgm:spPr/>
    </dgm:pt>
    <dgm:pt modelId="{43E9913A-DCBC-DF4F-B164-591CCCEA3783}" type="pres">
      <dgm:prSet presAssocID="{4F5000A8-1A9A-0144-B45E-B3A8A8D25638}" presName="node" presStyleLbl="node1" presStyleIdx="3" presStyleCnt="4" custScaleX="176238" custScaleY="633672">
        <dgm:presLayoutVars>
          <dgm:bulletEnabled val="1"/>
        </dgm:presLayoutVars>
      </dgm:prSet>
      <dgm:spPr/>
    </dgm:pt>
  </dgm:ptLst>
  <dgm:cxnLst>
    <dgm:cxn modelId="{13A72F0D-954D-1448-8178-8F624D91CFC3}" srcId="{3895F147-DFB2-6243-B1F8-157EA2F41A16}" destId="{7E9E1679-661D-534D-8A58-DB85B1109E3E}" srcOrd="1" destOrd="0" parTransId="{AB10EA11-4463-BF4B-B6EF-5C5ACA79B2C8}" sibTransId="{5AD0F045-34C7-2743-8F59-A62C438D6564}"/>
    <dgm:cxn modelId="{D554F521-9D83-9043-8213-A7F69F2CF7BD}" type="presOf" srcId="{3895F147-DFB2-6243-B1F8-157EA2F41A16}" destId="{6DB9266F-FBAA-6A41-86C8-6EB11307F839}" srcOrd="0" destOrd="0" presId="urn:microsoft.com/office/officeart/2005/8/layout/default"/>
    <dgm:cxn modelId="{924A0A52-BE99-0344-A22B-BB62E8A52518}" type="presOf" srcId="{4F5000A8-1A9A-0144-B45E-B3A8A8D25638}" destId="{43E9913A-DCBC-DF4F-B164-591CCCEA3783}" srcOrd="0" destOrd="0" presId="urn:microsoft.com/office/officeart/2005/8/layout/default"/>
    <dgm:cxn modelId="{19869D6A-5BBE-1C43-9557-E48B1D905617}" type="presOf" srcId="{0A2C704A-C52C-B149-ADE3-A5E6CE700B32}" destId="{516A1499-C3C6-974A-A95A-CAA7261FC59E}" srcOrd="0" destOrd="0" presId="urn:microsoft.com/office/officeart/2005/8/layout/default"/>
    <dgm:cxn modelId="{1865406E-98B1-9946-AC1B-C6B55129CE01}" srcId="{3895F147-DFB2-6243-B1F8-157EA2F41A16}" destId="{4F5000A8-1A9A-0144-B45E-B3A8A8D25638}" srcOrd="3" destOrd="0" parTransId="{3A5FC646-A087-3F42-A3D7-E832E8BFCD82}" sibTransId="{618B6C01-0FE9-2447-A751-CAEE69D13214}"/>
    <dgm:cxn modelId="{6800BF9F-37B4-B24E-B56E-76440FB36FB9}" type="presOf" srcId="{A541F449-1CD4-3D40-BCA7-4D911DD53DB4}" destId="{F6373031-AEC0-F14B-938B-1F130A8D5A0A}" srcOrd="0" destOrd="0" presId="urn:microsoft.com/office/officeart/2005/8/layout/default"/>
    <dgm:cxn modelId="{6D6F9EC2-B6B7-4B42-A0A3-781DAF4F89EB}" srcId="{3895F147-DFB2-6243-B1F8-157EA2F41A16}" destId="{A541F449-1CD4-3D40-BCA7-4D911DD53DB4}" srcOrd="0" destOrd="0" parTransId="{1B599490-2E82-1E42-9BBB-85BF40856457}" sibTransId="{AA273726-2E85-C34F-A665-EC80F5A12305}"/>
    <dgm:cxn modelId="{22DD0EF1-EFE0-4A4C-95F5-7116E32F2403}" srcId="{3895F147-DFB2-6243-B1F8-157EA2F41A16}" destId="{0A2C704A-C52C-B149-ADE3-A5E6CE700B32}" srcOrd="2" destOrd="0" parTransId="{78584ED6-DF02-7A4F-BE54-03F0BF963338}" sibTransId="{A37C220D-E2E6-8544-B5ED-DF485E4A1DE5}"/>
    <dgm:cxn modelId="{54F56FF7-EA60-714C-8FFC-0E5C20DB4881}" type="presOf" srcId="{7E9E1679-661D-534D-8A58-DB85B1109E3E}" destId="{E0C51692-4E0C-764D-B604-3B313899020D}" srcOrd="0" destOrd="0" presId="urn:microsoft.com/office/officeart/2005/8/layout/default"/>
    <dgm:cxn modelId="{08F0E678-11BE-844D-9CC0-E1D3BEDFD00F}" type="presParOf" srcId="{6DB9266F-FBAA-6A41-86C8-6EB11307F839}" destId="{F6373031-AEC0-F14B-938B-1F130A8D5A0A}" srcOrd="0" destOrd="0" presId="urn:microsoft.com/office/officeart/2005/8/layout/default"/>
    <dgm:cxn modelId="{1D4313C9-245C-C846-9CA6-A8F2D0C4A86E}" type="presParOf" srcId="{6DB9266F-FBAA-6A41-86C8-6EB11307F839}" destId="{E809EF61-B94F-114D-A166-0D801F9A759B}" srcOrd="1" destOrd="0" presId="urn:microsoft.com/office/officeart/2005/8/layout/default"/>
    <dgm:cxn modelId="{B7CD8322-410F-0244-B2B6-94CA9C27363D}" type="presParOf" srcId="{6DB9266F-FBAA-6A41-86C8-6EB11307F839}" destId="{E0C51692-4E0C-764D-B604-3B313899020D}" srcOrd="2" destOrd="0" presId="urn:microsoft.com/office/officeart/2005/8/layout/default"/>
    <dgm:cxn modelId="{934AF6D2-941C-684D-8C1F-C86DEDF4B87D}" type="presParOf" srcId="{6DB9266F-FBAA-6A41-86C8-6EB11307F839}" destId="{A1F56084-6716-CB4C-98E1-2149D9C2DF62}" srcOrd="3" destOrd="0" presId="urn:microsoft.com/office/officeart/2005/8/layout/default"/>
    <dgm:cxn modelId="{CECD2F73-C278-9A45-89CC-14DBD0525B5F}" type="presParOf" srcId="{6DB9266F-FBAA-6A41-86C8-6EB11307F839}" destId="{516A1499-C3C6-974A-A95A-CAA7261FC59E}" srcOrd="4" destOrd="0" presId="urn:microsoft.com/office/officeart/2005/8/layout/default"/>
    <dgm:cxn modelId="{F94440AF-707B-7045-9689-5AA72F3117C5}" type="presParOf" srcId="{6DB9266F-FBAA-6A41-86C8-6EB11307F839}" destId="{B124C41D-85A9-6F4C-B7B9-251B31BBB5FB}" srcOrd="5" destOrd="0" presId="urn:microsoft.com/office/officeart/2005/8/layout/default"/>
    <dgm:cxn modelId="{ACE9366B-A843-1441-8C93-7E4DC364DD18}" type="presParOf" srcId="{6DB9266F-FBAA-6A41-86C8-6EB11307F839}" destId="{43E9913A-DCBC-DF4F-B164-591CCCEA3783}"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29DDFA3-42FA-0E42-A94C-47AF21962D60}"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BFBE5A97-C833-8741-8519-AAB77BE1F5C7}">
      <dgm:prSet phldrT="[Text]" custT="1"/>
      <dgm:spPr/>
      <dgm:t>
        <a:bodyPr/>
        <a:lstStyle/>
        <a:p>
          <a:r>
            <a:rPr lang="en-US" sz="3200" b="1" dirty="0">
              <a:solidFill>
                <a:srgbClr val="C00000"/>
              </a:solidFill>
            </a:rPr>
            <a:t>Treatment Options </a:t>
          </a:r>
          <a:endParaRPr lang="en-US" sz="3200" dirty="0">
            <a:solidFill>
              <a:srgbClr val="C00000"/>
            </a:solidFill>
          </a:endParaRPr>
        </a:p>
      </dgm:t>
    </dgm:pt>
    <dgm:pt modelId="{80125266-C30C-4147-B0D6-9AD2B2A38A2C}" type="parTrans" cxnId="{622008F5-8E94-7E46-94C1-887659E3252F}">
      <dgm:prSet/>
      <dgm:spPr/>
      <dgm:t>
        <a:bodyPr/>
        <a:lstStyle/>
        <a:p>
          <a:endParaRPr lang="en-US"/>
        </a:p>
      </dgm:t>
    </dgm:pt>
    <dgm:pt modelId="{6EEDB87F-7A50-6D48-A1F0-494C7FE8668A}" type="sibTrans" cxnId="{622008F5-8E94-7E46-94C1-887659E3252F}">
      <dgm:prSet/>
      <dgm:spPr/>
      <dgm:t>
        <a:bodyPr/>
        <a:lstStyle/>
        <a:p>
          <a:endParaRPr lang="en-US"/>
        </a:p>
      </dgm:t>
    </dgm:pt>
    <dgm:pt modelId="{5D6DA782-4D40-9549-92BF-C2836285F95C}">
      <dgm:prSet phldrT="[Text]" custT="1"/>
      <dgm:spPr/>
      <dgm:t>
        <a:bodyPr/>
        <a:lstStyle/>
        <a:p>
          <a:pPr>
            <a:buClr>
              <a:srgbClr val="FF0000"/>
            </a:buClr>
            <a:buFont typeface="Wingdings" charset="2"/>
            <a:buChar char=""/>
          </a:pPr>
          <a:r>
            <a:rPr lang="en-US" sz="2000" b="1" dirty="0"/>
            <a:t>Expectant/</a:t>
          </a:r>
        </a:p>
        <a:p>
          <a:pPr>
            <a:buClr>
              <a:srgbClr val="FF0000"/>
            </a:buClr>
            <a:buFont typeface="Wingdings" charset="2"/>
            <a:buChar char=""/>
          </a:pPr>
          <a:r>
            <a:rPr lang="en-US" sz="2000" b="1" dirty="0"/>
            <a:t>Symptomatic </a:t>
          </a:r>
        </a:p>
      </dgm:t>
    </dgm:pt>
    <dgm:pt modelId="{C47E6CAD-1891-FF44-B29C-02EB89D7E2A2}" type="parTrans" cxnId="{245C84E7-ED99-B747-9BE8-9F94447BD732}">
      <dgm:prSet/>
      <dgm:spPr/>
      <dgm:t>
        <a:bodyPr/>
        <a:lstStyle/>
        <a:p>
          <a:endParaRPr lang="en-US"/>
        </a:p>
      </dgm:t>
    </dgm:pt>
    <dgm:pt modelId="{113D4E0F-E85E-1F4D-9603-D876333B448B}" type="sibTrans" cxnId="{245C84E7-ED99-B747-9BE8-9F94447BD732}">
      <dgm:prSet/>
      <dgm:spPr/>
      <dgm:t>
        <a:bodyPr/>
        <a:lstStyle/>
        <a:p>
          <a:endParaRPr lang="en-US"/>
        </a:p>
      </dgm:t>
    </dgm:pt>
    <dgm:pt modelId="{3CD5693C-58FC-CD4B-B360-0601E5DA8EA6}">
      <dgm:prSet phldrT="[Text]" custT="1"/>
      <dgm:spPr/>
      <dgm:t>
        <a:bodyPr/>
        <a:lstStyle/>
        <a:p>
          <a:pPr>
            <a:buClr>
              <a:srgbClr val="FF0000"/>
            </a:buClr>
            <a:buFont typeface="Wingdings" charset="2"/>
            <a:buChar char=""/>
          </a:pPr>
          <a:r>
            <a:rPr lang="en-US" sz="2000" b="1" dirty="0"/>
            <a:t>Ovarian suppression </a:t>
          </a:r>
        </a:p>
      </dgm:t>
    </dgm:pt>
    <dgm:pt modelId="{2AD8AEDA-7D78-4F41-8BE8-4913EBF9F816}" type="parTrans" cxnId="{66D78EF5-D1F5-BE4B-B821-F226A3985F1C}">
      <dgm:prSet/>
      <dgm:spPr/>
      <dgm:t>
        <a:bodyPr/>
        <a:lstStyle/>
        <a:p>
          <a:endParaRPr lang="en-US"/>
        </a:p>
      </dgm:t>
    </dgm:pt>
    <dgm:pt modelId="{59821342-FF2B-F342-8613-716C2918F5B2}" type="sibTrans" cxnId="{66D78EF5-D1F5-BE4B-B821-F226A3985F1C}">
      <dgm:prSet/>
      <dgm:spPr/>
      <dgm:t>
        <a:bodyPr/>
        <a:lstStyle/>
        <a:p>
          <a:endParaRPr lang="en-US"/>
        </a:p>
      </dgm:t>
    </dgm:pt>
    <dgm:pt modelId="{22944D10-A56E-EB45-B454-9A2A32C32814}">
      <dgm:prSet phldrT="[Text]" custT="1"/>
      <dgm:spPr/>
      <dgm:t>
        <a:bodyPr/>
        <a:lstStyle/>
        <a:p>
          <a:pPr>
            <a:buClr>
              <a:srgbClr val="FF0000"/>
            </a:buClr>
            <a:buFont typeface="Wingdings" charset="2"/>
            <a:buChar char=""/>
          </a:pPr>
          <a:r>
            <a:rPr lang="en-US" sz="2000" b="1" dirty="0"/>
            <a:t>Combinations of suppression and surgery </a:t>
          </a:r>
        </a:p>
      </dgm:t>
    </dgm:pt>
    <dgm:pt modelId="{3A5D7DFF-53D2-6842-8887-240ACB2DB1AA}" type="parTrans" cxnId="{AB1777C9-521E-F741-A506-8CEA98270E14}">
      <dgm:prSet/>
      <dgm:spPr/>
      <dgm:t>
        <a:bodyPr/>
        <a:lstStyle/>
        <a:p>
          <a:endParaRPr lang="en-US"/>
        </a:p>
      </dgm:t>
    </dgm:pt>
    <dgm:pt modelId="{B0560CE5-A18A-D54B-8B68-15242B224E6D}" type="sibTrans" cxnId="{AB1777C9-521E-F741-A506-8CEA98270E14}">
      <dgm:prSet/>
      <dgm:spPr/>
      <dgm:t>
        <a:bodyPr/>
        <a:lstStyle/>
        <a:p>
          <a:endParaRPr lang="en-US"/>
        </a:p>
      </dgm:t>
    </dgm:pt>
    <dgm:pt modelId="{3C0EC9DC-5138-AB47-AE06-660E89571441}">
      <dgm:prSet phldrT="[Text]" custT="1"/>
      <dgm:spPr/>
      <dgm:t>
        <a:bodyPr/>
        <a:lstStyle/>
        <a:p>
          <a:pPr>
            <a:buClr>
              <a:srgbClr val="FF0000"/>
            </a:buClr>
            <a:buFont typeface="Wingdings" charset="2"/>
            <a:buChar char=""/>
          </a:pPr>
          <a:r>
            <a:rPr lang="en-US" sz="2000" b="1" dirty="0"/>
            <a:t>Surgery </a:t>
          </a:r>
        </a:p>
      </dgm:t>
    </dgm:pt>
    <dgm:pt modelId="{3AB8A346-9E8C-144E-9899-E520307F30E2}" type="parTrans" cxnId="{34F0A974-121A-2B4E-BAB9-08B5AFE42137}">
      <dgm:prSet/>
      <dgm:spPr/>
      <dgm:t>
        <a:bodyPr/>
        <a:lstStyle/>
        <a:p>
          <a:endParaRPr lang="en-US"/>
        </a:p>
      </dgm:t>
    </dgm:pt>
    <dgm:pt modelId="{3EEF99BD-38CB-AA45-9F0F-E15524136D4C}" type="sibTrans" cxnId="{34F0A974-121A-2B4E-BAB9-08B5AFE42137}">
      <dgm:prSet/>
      <dgm:spPr/>
      <dgm:t>
        <a:bodyPr/>
        <a:lstStyle/>
        <a:p>
          <a:endParaRPr lang="en-US"/>
        </a:p>
      </dgm:t>
    </dgm:pt>
    <dgm:pt modelId="{CDEB35E4-01B9-B64A-9918-FCEDAF513175}">
      <dgm:prSet phldrT="[Text]" custT="1"/>
      <dgm:spPr/>
      <dgm:t>
        <a:bodyPr/>
        <a:lstStyle/>
        <a:p>
          <a:pPr>
            <a:buClr>
              <a:srgbClr val="FF0000"/>
            </a:buClr>
            <a:buFont typeface="Wingdings" charset="2"/>
            <a:buChar char=""/>
          </a:pPr>
          <a:r>
            <a:rPr lang="en-US" sz="2000" b="1" i="0" dirty="0">
              <a:cs typeface="Comic Sans MS"/>
            </a:rPr>
            <a:t>COS</a:t>
          </a:r>
        </a:p>
      </dgm:t>
    </dgm:pt>
    <dgm:pt modelId="{E4E88012-FDA9-A945-AF95-C9CEA42F1CE4}" type="parTrans" cxnId="{7908F682-BD98-4244-B5C2-C76FB5C07FD9}">
      <dgm:prSet/>
      <dgm:spPr/>
      <dgm:t>
        <a:bodyPr/>
        <a:lstStyle/>
        <a:p>
          <a:endParaRPr lang="en-US"/>
        </a:p>
      </dgm:t>
    </dgm:pt>
    <dgm:pt modelId="{BBFCC20B-C342-BF45-90B2-78FE773B78C9}" type="sibTrans" cxnId="{7908F682-BD98-4244-B5C2-C76FB5C07FD9}">
      <dgm:prSet/>
      <dgm:spPr/>
      <dgm:t>
        <a:bodyPr/>
        <a:lstStyle/>
        <a:p>
          <a:endParaRPr lang="en-US"/>
        </a:p>
      </dgm:t>
    </dgm:pt>
    <dgm:pt modelId="{A03F4D30-BA47-CE4B-9AE1-81B0B99F512A}">
      <dgm:prSet phldrT="[Text]" custT="1"/>
      <dgm:spPr/>
      <dgm:t>
        <a:bodyPr/>
        <a:lstStyle/>
        <a:p>
          <a:pPr>
            <a:buClr>
              <a:srgbClr val="FF0000"/>
            </a:buClr>
            <a:buFont typeface="Wingdings" charset="2"/>
            <a:buNone/>
          </a:pPr>
          <a:r>
            <a:rPr lang="en-US" sz="2000" b="1" i="0" dirty="0">
              <a:cs typeface="Comic Sans MS"/>
            </a:rPr>
            <a:t>ART</a:t>
          </a:r>
          <a:endParaRPr lang="en-US" sz="2000" dirty="0"/>
        </a:p>
      </dgm:t>
    </dgm:pt>
    <dgm:pt modelId="{CD202E42-80C6-214F-91F7-E9AA27B99DDF}" type="parTrans" cxnId="{D7DD7CD2-F430-C64D-B3C6-AC3BB3B200D6}">
      <dgm:prSet/>
      <dgm:spPr/>
      <dgm:t>
        <a:bodyPr/>
        <a:lstStyle/>
        <a:p>
          <a:endParaRPr lang="en-US"/>
        </a:p>
      </dgm:t>
    </dgm:pt>
    <dgm:pt modelId="{E26C02A0-B6B4-C04D-B622-3B3257F80DFC}" type="sibTrans" cxnId="{D7DD7CD2-F430-C64D-B3C6-AC3BB3B200D6}">
      <dgm:prSet/>
      <dgm:spPr/>
      <dgm:t>
        <a:bodyPr/>
        <a:lstStyle/>
        <a:p>
          <a:endParaRPr lang="en-US"/>
        </a:p>
      </dgm:t>
    </dgm:pt>
    <dgm:pt modelId="{054C7576-74C0-254D-8C80-E5E62C300A0E}" type="pres">
      <dgm:prSet presAssocID="{C29DDFA3-42FA-0E42-A94C-47AF21962D60}" presName="hierChild1" presStyleCnt="0">
        <dgm:presLayoutVars>
          <dgm:orgChart val="1"/>
          <dgm:chPref val="1"/>
          <dgm:dir/>
          <dgm:animOne val="branch"/>
          <dgm:animLvl val="lvl"/>
          <dgm:resizeHandles/>
        </dgm:presLayoutVars>
      </dgm:prSet>
      <dgm:spPr/>
    </dgm:pt>
    <dgm:pt modelId="{51A708B7-8B48-6C4E-86D4-B7926C93CCA4}" type="pres">
      <dgm:prSet presAssocID="{BFBE5A97-C833-8741-8519-AAB77BE1F5C7}" presName="hierRoot1" presStyleCnt="0">
        <dgm:presLayoutVars>
          <dgm:hierBranch val="init"/>
        </dgm:presLayoutVars>
      </dgm:prSet>
      <dgm:spPr/>
    </dgm:pt>
    <dgm:pt modelId="{D163CFA6-081F-BD4A-ADDD-4A80BB8EFBBF}" type="pres">
      <dgm:prSet presAssocID="{BFBE5A97-C833-8741-8519-AAB77BE1F5C7}" presName="rootComposite1" presStyleCnt="0"/>
      <dgm:spPr/>
    </dgm:pt>
    <dgm:pt modelId="{4EFC8CE7-74CE-CA4D-8684-F327AECED719}" type="pres">
      <dgm:prSet presAssocID="{BFBE5A97-C833-8741-8519-AAB77BE1F5C7}" presName="rootText1" presStyleLbl="node0" presStyleIdx="0" presStyleCnt="1" custScaleX="181911" custScaleY="140763" custLinFactY="-100000" custLinFactNeighborX="912" custLinFactNeighborY="-128021">
        <dgm:presLayoutVars>
          <dgm:chPref val="3"/>
        </dgm:presLayoutVars>
      </dgm:prSet>
      <dgm:spPr/>
    </dgm:pt>
    <dgm:pt modelId="{8D09CA2B-559B-F646-94C0-31E1484C1A99}" type="pres">
      <dgm:prSet presAssocID="{BFBE5A97-C833-8741-8519-AAB77BE1F5C7}" presName="rootConnector1" presStyleLbl="node1" presStyleIdx="0" presStyleCnt="0"/>
      <dgm:spPr/>
    </dgm:pt>
    <dgm:pt modelId="{F79ED594-9CFC-9045-9D69-DFCA82BB39B5}" type="pres">
      <dgm:prSet presAssocID="{BFBE5A97-C833-8741-8519-AAB77BE1F5C7}" presName="hierChild2" presStyleCnt="0"/>
      <dgm:spPr/>
    </dgm:pt>
    <dgm:pt modelId="{40CEADFE-A325-1447-A861-F3BA176C2C0A}" type="pres">
      <dgm:prSet presAssocID="{C47E6CAD-1891-FF44-B29C-02EB89D7E2A2}" presName="Name37" presStyleLbl="parChTrans1D2" presStyleIdx="0" presStyleCnt="6"/>
      <dgm:spPr/>
    </dgm:pt>
    <dgm:pt modelId="{F75D2A4C-3DA5-6245-8FD4-7F67FE1E0DB8}" type="pres">
      <dgm:prSet presAssocID="{5D6DA782-4D40-9549-92BF-C2836285F95C}" presName="hierRoot2" presStyleCnt="0">
        <dgm:presLayoutVars>
          <dgm:hierBranch val="init"/>
        </dgm:presLayoutVars>
      </dgm:prSet>
      <dgm:spPr/>
    </dgm:pt>
    <dgm:pt modelId="{51E2CA25-82C7-4743-BA52-11B7093B3E62}" type="pres">
      <dgm:prSet presAssocID="{5D6DA782-4D40-9549-92BF-C2836285F95C}" presName="rootComposite" presStyleCnt="0"/>
      <dgm:spPr/>
    </dgm:pt>
    <dgm:pt modelId="{89175500-4FDD-3B49-BE2B-F9CCA43CF4CE}" type="pres">
      <dgm:prSet presAssocID="{5D6DA782-4D40-9549-92BF-C2836285F95C}" presName="rootText" presStyleLbl="node2" presStyleIdx="0" presStyleCnt="6" custScaleY="172934">
        <dgm:presLayoutVars>
          <dgm:chPref val="3"/>
        </dgm:presLayoutVars>
      </dgm:prSet>
      <dgm:spPr/>
    </dgm:pt>
    <dgm:pt modelId="{A6526432-F134-8444-8973-4D1B7BBEB41B}" type="pres">
      <dgm:prSet presAssocID="{5D6DA782-4D40-9549-92BF-C2836285F95C}" presName="rootConnector" presStyleLbl="node2" presStyleIdx="0" presStyleCnt="6"/>
      <dgm:spPr/>
    </dgm:pt>
    <dgm:pt modelId="{294D9D7D-4242-274C-A55A-15AB5EFF8AB3}" type="pres">
      <dgm:prSet presAssocID="{5D6DA782-4D40-9549-92BF-C2836285F95C}" presName="hierChild4" presStyleCnt="0"/>
      <dgm:spPr/>
    </dgm:pt>
    <dgm:pt modelId="{FD8FE3E2-3EAE-604C-9890-730D8CAC4073}" type="pres">
      <dgm:prSet presAssocID="{5D6DA782-4D40-9549-92BF-C2836285F95C}" presName="hierChild5" presStyleCnt="0"/>
      <dgm:spPr/>
    </dgm:pt>
    <dgm:pt modelId="{6283518A-277F-844C-BDCD-00ED7E0085EC}" type="pres">
      <dgm:prSet presAssocID="{2AD8AEDA-7D78-4F41-8BE8-4913EBF9F816}" presName="Name37" presStyleLbl="parChTrans1D2" presStyleIdx="1" presStyleCnt="6"/>
      <dgm:spPr/>
    </dgm:pt>
    <dgm:pt modelId="{6DDB73BA-F0B3-1D4C-A8CA-36055F9A0F01}" type="pres">
      <dgm:prSet presAssocID="{3CD5693C-58FC-CD4B-B360-0601E5DA8EA6}" presName="hierRoot2" presStyleCnt="0">
        <dgm:presLayoutVars>
          <dgm:hierBranch val="init"/>
        </dgm:presLayoutVars>
      </dgm:prSet>
      <dgm:spPr/>
    </dgm:pt>
    <dgm:pt modelId="{2316CCE4-2171-D64A-BA92-DC3D3D99D818}" type="pres">
      <dgm:prSet presAssocID="{3CD5693C-58FC-CD4B-B360-0601E5DA8EA6}" presName="rootComposite" presStyleCnt="0"/>
      <dgm:spPr/>
    </dgm:pt>
    <dgm:pt modelId="{B7D9EB13-50FF-344C-B0DC-6D8FBD401CC2}" type="pres">
      <dgm:prSet presAssocID="{3CD5693C-58FC-CD4B-B360-0601E5DA8EA6}" presName="rootText" presStyleLbl="node2" presStyleIdx="1" presStyleCnt="6" custScaleY="172934">
        <dgm:presLayoutVars>
          <dgm:chPref val="3"/>
        </dgm:presLayoutVars>
      </dgm:prSet>
      <dgm:spPr/>
    </dgm:pt>
    <dgm:pt modelId="{F59B35FC-690B-6C4D-8E5F-9CF7989AE72C}" type="pres">
      <dgm:prSet presAssocID="{3CD5693C-58FC-CD4B-B360-0601E5DA8EA6}" presName="rootConnector" presStyleLbl="node2" presStyleIdx="1" presStyleCnt="6"/>
      <dgm:spPr/>
    </dgm:pt>
    <dgm:pt modelId="{E41AC7EB-760A-114A-9DBA-0D6E3D010F21}" type="pres">
      <dgm:prSet presAssocID="{3CD5693C-58FC-CD4B-B360-0601E5DA8EA6}" presName="hierChild4" presStyleCnt="0"/>
      <dgm:spPr/>
    </dgm:pt>
    <dgm:pt modelId="{34045DE7-C6A7-F14F-8F9F-1BE02D5AEFF7}" type="pres">
      <dgm:prSet presAssocID="{3CD5693C-58FC-CD4B-B360-0601E5DA8EA6}" presName="hierChild5" presStyleCnt="0"/>
      <dgm:spPr/>
    </dgm:pt>
    <dgm:pt modelId="{32B288C7-8821-FD4B-AA53-66DA644F6E20}" type="pres">
      <dgm:prSet presAssocID="{3A5D7DFF-53D2-6842-8887-240ACB2DB1AA}" presName="Name37" presStyleLbl="parChTrans1D2" presStyleIdx="2" presStyleCnt="6"/>
      <dgm:spPr/>
    </dgm:pt>
    <dgm:pt modelId="{96CDEAD3-5679-5245-962F-386D73B5C6B7}" type="pres">
      <dgm:prSet presAssocID="{22944D10-A56E-EB45-B454-9A2A32C32814}" presName="hierRoot2" presStyleCnt="0">
        <dgm:presLayoutVars>
          <dgm:hierBranch val="init"/>
        </dgm:presLayoutVars>
      </dgm:prSet>
      <dgm:spPr/>
    </dgm:pt>
    <dgm:pt modelId="{71CBA98D-BA96-B346-92C7-69116B4F2A56}" type="pres">
      <dgm:prSet presAssocID="{22944D10-A56E-EB45-B454-9A2A32C32814}" presName="rootComposite" presStyleCnt="0"/>
      <dgm:spPr/>
    </dgm:pt>
    <dgm:pt modelId="{5C62E26B-5820-484D-A7F5-04923C259638}" type="pres">
      <dgm:prSet presAssocID="{22944D10-A56E-EB45-B454-9A2A32C32814}" presName="rootText" presStyleLbl="node2" presStyleIdx="2" presStyleCnt="6" custScaleY="172934">
        <dgm:presLayoutVars>
          <dgm:chPref val="3"/>
        </dgm:presLayoutVars>
      </dgm:prSet>
      <dgm:spPr/>
    </dgm:pt>
    <dgm:pt modelId="{D837AC30-2AD3-1F49-A434-4206545F73FB}" type="pres">
      <dgm:prSet presAssocID="{22944D10-A56E-EB45-B454-9A2A32C32814}" presName="rootConnector" presStyleLbl="node2" presStyleIdx="2" presStyleCnt="6"/>
      <dgm:spPr/>
    </dgm:pt>
    <dgm:pt modelId="{911ABC9C-6492-0E42-8CC4-27BDF92A822E}" type="pres">
      <dgm:prSet presAssocID="{22944D10-A56E-EB45-B454-9A2A32C32814}" presName="hierChild4" presStyleCnt="0"/>
      <dgm:spPr/>
    </dgm:pt>
    <dgm:pt modelId="{8CA2478A-976C-0742-97E5-632A485CD1AD}" type="pres">
      <dgm:prSet presAssocID="{22944D10-A56E-EB45-B454-9A2A32C32814}" presName="hierChild5" presStyleCnt="0"/>
      <dgm:spPr/>
    </dgm:pt>
    <dgm:pt modelId="{4C121ABC-848D-B14F-8B5A-BD6F92719F68}" type="pres">
      <dgm:prSet presAssocID="{3AB8A346-9E8C-144E-9899-E520307F30E2}" presName="Name37" presStyleLbl="parChTrans1D2" presStyleIdx="3" presStyleCnt="6"/>
      <dgm:spPr/>
    </dgm:pt>
    <dgm:pt modelId="{C2984811-AF04-6647-AA99-C421F6B783EE}" type="pres">
      <dgm:prSet presAssocID="{3C0EC9DC-5138-AB47-AE06-660E89571441}" presName="hierRoot2" presStyleCnt="0">
        <dgm:presLayoutVars>
          <dgm:hierBranch val="init"/>
        </dgm:presLayoutVars>
      </dgm:prSet>
      <dgm:spPr/>
    </dgm:pt>
    <dgm:pt modelId="{22BA33EA-D185-F14D-8B27-19E1EC84C8D4}" type="pres">
      <dgm:prSet presAssocID="{3C0EC9DC-5138-AB47-AE06-660E89571441}" presName="rootComposite" presStyleCnt="0"/>
      <dgm:spPr/>
    </dgm:pt>
    <dgm:pt modelId="{CA2EC404-CBFB-954D-ADBF-B361A2482635}" type="pres">
      <dgm:prSet presAssocID="{3C0EC9DC-5138-AB47-AE06-660E89571441}" presName="rootText" presStyleLbl="node2" presStyleIdx="3" presStyleCnt="6" custScaleY="172934">
        <dgm:presLayoutVars>
          <dgm:chPref val="3"/>
        </dgm:presLayoutVars>
      </dgm:prSet>
      <dgm:spPr/>
    </dgm:pt>
    <dgm:pt modelId="{EC12A78E-9E11-E547-B56E-0026D7D25EDE}" type="pres">
      <dgm:prSet presAssocID="{3C0EC9DC-5138-AB47-AE06-660E89571441}" presName="rootConnector" presStyleLbl="node2" presStyleIdx="3" presStyleCnt="6"/>
      <dgm:spPr/>
    </dgm:pt>
    <dgm:pt modelId="{D96357A7-8CBD-4849-811D-DA6B90849037}" type="pres">
      <dgm:prSet presAssocID="{3C0EC9DC-5138-AB47-AE06-660E89571441}" presName="hierChild4" presStyleCnt="0"/>
      <dgm:spPr/>
    </dgm:pt>
    <dgm:pt modelId="{6DB362EF-5F1D-E04A-8A25-A8EC460264CB}" type="pres">
      <dgm:prSet presAssocID="{3C0EC9DC-5138-AB47-AE06-660E89571441}" presName="hierChild5" presStyleCnt="0"/>
      <dgm:spPr/>
    </dgm:pt>
    <dgm:pt modelId="{0600CAD2-212E-2149-BE01-8795B89C3A6E}" type="pres">
      <dgm:prSet presAssocID="{E4E88012-FDA9-A945-AF95-C9CEA42F1CE4}" presName="Name37" presStyleLbl="parChTrans1D2" presStyleIdx="4" presStyleCnt="6"/>
      <dgm:spPr/>
    </dgm:pt>
    <dgm:pt modelId="{8AAE0C35-DF9A-FE48-ADE9-0DD6420D76DD}" type="pres">
      <dgm:prSet presAssocID="{CDEB35E4-01B9-B64A-9918-FCEDAF513175}" presName="hierRoot2" presStyleCnt="0">
        <dgm:presLayoutVars>
          <dgm:hierBranch val="init"/>
        </dgm:presLayoutVars>
      </dgm:prSet>
      <dgm:spPr/>
    </dgm:pt>
    <dgm:pt modelId="{94C63E78-EF34-A149-AC59-5502ACDCDDE0}" type="pres">
      <dgm:prSet presAssocID="{CDEB35E4-01B9-B64A-9918-FCEDAF513175}" presName="rootComposite" presStyleCnt="0"/>
      <dgm:spPr/>
    </dgm:pt>
    <dgm:pt modelId="{BAF644C8-D24D-294A-B62C-F61668AFC423}" type="pres">
      <dgm:prSet presAssocID="{CDEB35E4-01B9-B64A-9918-FCEDAF513175}" presName="rootText" presStyleLbl="node2" presStyleIdx="4" presStyleCnt="6" custScaleY="172934">
        <dgm:presLayoutVars>
          <dgm:chPref val="3"/>
        </dgm:presLayoutVars>
      </dgm:prSet>
      <dgm:spPr/>
    </dgm:pt>
    <dgm:pt modelId="{3F90ACFF-9E73-714E-8118-EB88A76B9F6B}" type="pres">
      <dgm:prSet presAssocID="{CDEB35E4-01B9-B64A-9918-FCEDAF513175}" presName="rootConnector" presStyleLbl="node2" presStyleIdx="4" presStyleCnt="6"/>
      <dgm:spPr/>
    </dgm:pt>
    <dgm:pt modelId="{36686F14-63F3-0C46-AFFD-657E36693725}" type="pres">
      <dgm:prSet presAssocID="{CDEB35E4-01B9-B64A-9918-FCEDAF513175}" presName="hierChild4" presStyleCnt="0"/>
      <dgm:spPr/>
    </dgm:pt>
    <dgm:pt modelId="{E4387CCA-BDC6-1744-97FF-2A13BF692C29}" type="pres">
      <dgm:prSet presAssocID="{CDEB35E4-01B9-B64A-9918-FCEDAF513175}" presName="hierChild5" presStyleCnt="0"/>
      <dgm:spPr/>
    </dgm:pt>
    <dgm:pt modelId="{B425B91E-DD18-6748-9C6C-8D27C99F5864}" type="pres">
      <dgm:prSet presAssocID="{CD202E42-80C6-214F-91F7-E9AA27B99DDF}" presName="Name37" presStyleLbl="parChTrans1D2" presStyleIdx="5" presStyleCnt="6"/>
      <dgm:spPr/>
    </dgm:pt>
    <dgm:pt modelId="{8800B78B-A88B-C747-849D-211A1F3B2D77}" type="pres">
      <dgm:prSet presAssocID="{A03F4D30-BA47-CE4B-9AE1-81B0B99F512A}" presName="hierRoot2" presStyleCnt="0">
        <dgm:presLayoutVars>
          <dgm:hierBranch val="init"/>
        </dgm:presLayoutVars>
      </dgm:prSet>
      <dgm:spPr/>
    </dgm:pt>
    <dgm:pt modelId="{1D4874C1-0B81-774E-B291-F5A0BAE56E60}" type="pres">
      <dgm:prSet presAssocID="{A03F4D30-BA47-CE4B-9AE1-81B0B99F512A}" presName="rootComposite" presStyleCnt="0"/>
      <dgm:spPr/>
    </dgm:pt>
    <dgm:pt modelId="{1BB65E3A-C267-5941-9528-CAD847D3650B}" type="pres">
      <dgm:prSet presAssocID="{A03F4D30-BA47-CE4B-9AE1-81B0B99F512A}" presName="rootText" presStyleLbl="node2" presStyleIdx="5" presStyleCnt="6" custScaleY="172934">
        <dgm:presLayoutVars>
          <dgm:chPref val="3"/>
        </dgm:presLayoutVars>
      </dgm:prSet>
      <dgm:spPr/>
    </dgm:pt>
    <dgm:pt modelId="{9DCCBD77-8403-1A44-A375-0E55FAE14F87}" type="pres">
      <dgm:prSet presAssocID="{A03F4D30-BA47-CE4B-9AE1-81B0B99F512A}" presName="rootConnector" presStyleLbl="node2" presStyleIdx="5" presStyleCnt="6"/>
      <dgm:spPr/>
    </dgm:pt>
    <dgm:pt modelId="{1BB137C7-A58D-A747-B0BF-32B3AD17DF81}" type="pres">
      <dgm:prSet presAssocID="{A03F4D30-BA47-CE4B-9AE1-81B0B99F512A}" presName="hierChild4" presStyleCnt="0"/>
      <dgm:spPr/>
    </dgm:pt>
    <dgm:pt modelId="{268B04BD-E98B-A141-B99D-A7057F97BE8D}" type="pres">
      <dgm:prSet presAssocID="{A03F4D30-BA47-CE4B-9AE1-81B0B99F512A}" presName="hierChild5" presStyleCnt="0"/>
      <dgm:spPr/>
    </dgm:pt>
    <dgm:pt modelId="{BC894A47-DC91-7148-B2BE-65FCC9BC14C7}" type="pres">
      <dgm:prSet presAssocID="{BFBE5A97-C833-8741-8519-AAB77BE1F5C7}" presName="hierChild3" presStyleCnt="0"/>
      <dgm:spPr/>
    </dgm:pt>
  </dgm:ptLst>
  <dgm:cxnLst>
    <dgm:cxn modelId="{21C24000-6AF0-1248-A7EF-3B03A4A55E04}" type="presOf" srcId="{22944D10-A56E-EB45-B454-9A2A32C32814}" destId="{D837AC30-2AD3-1F49-A434-4206545F73FB}" srcOrd="1" destOrd="0" presId="urn:microsoft.com/office/officeart/2005/8/layout/orgChart1"/>
    <dgm:cxn modelId="{62F8B331-199A-114E-931E-69A36822DB3E}" type="presOf" srcId="{3CD5693C-58FC-CD4B-B360-0601E5DA8EA6}" destId="{F59B35FC-690B-6C4D-8E5F-9CF7989AE72C}" srcOrd="1" destOrd="0" presId="urn:microsoft.com/office/officeart/2005/8/layout/orgChart1"/>
    <dgm:cxn modelId="{1D1C7B59-D0F7-ED40-AB81-8A13655B0B5B}" type="presOf" srcId="{BFBE5A97-C833-8741-8519-AAB77BE1F5C7}" destId="{4EFC8CE7-74CE-CA4D-8684-F327AECED719}" srcOrd="0" destOrd="0" presId="urn:microsoft.com/office/officeart/2005/8/layout/orgChart1"/>
    <dgm:cxn modelId="{68385E5A-5756-0E41-8D5A-014F495650D9}" type="presOf" srcId="{2AD8AEDA-7D78-4F41-8BE8-4913EBF9F816}" destId="{6283518A-277F-844C-BDCD-00ED7E0085EC}" srcOrd="0" destOrd="0" presId="urn:microsoft.com/office/officeart/2005/8/layout/orgChart1"/>
    <dgm:cxn modelId="{FA414365-1D82-574D-99EC-D329A543626C}" type="presOf" srcId="{CDEB35E4-01B9-B64A-9918-FCEDAF513175}" destId="{3F90ACFF-9E73-714E-8118-EB88A76B9F6B}" srcOrd="1" destOrd="0" presId="urn:microsoft.com/office/officeart/2005/8/layout/orgChart1"/>
    <dgm:cxn modelId="{2D552D6A-6159-BB40-9FF2-DA81D11F2B74}" type="presOf" srcId="{CD202E42-80C6-214F-91F7-E9AA27B99DDF}" destId="{B425B91E-DD18-6748-9C6C-8D27C99F5864}" srcOrd="0" destOrd="0" presId="urn:microsoft.com/office/officeart/2005/8/layout/orgChart1"/>
    <dgm:cxn modelId="{22E69A72-B83A-C547-AD48-6C44BB23D90A}" type="presOf" srcId="{A03F4D30-BA47-CE4B-9AE1-81B0B99F512A}" destId="{1BB65E3A-C267-5941-9528-CAD847D3650B}" srcOrd="0" destOrd="0" presId="urn:microsoft.com/office/officeart/2005/8/layout/orgChart1"/>
    <dgm:cxn modelId="{34F0A974-121A-2B4E-BAB9-08B5AFE42137}" srcId="{BFBE5A97-C833-8741-8519-AAB77BE1F5C7}" destId="{3C0EC9DC-5138-AB47-AE06-660E89571441}" srcOrd="3" destOrd="0" parTransId="{3AB8A346-9E8C-144E-9899-E520307F30E2}" sibTransId="{3EEF99BD-38CB-AA45-9F0F-E15524136D4C}"/>
    <dgm:cxn modelId="{89D04A80-A0FB-9B42-9212-76B167DD7506}" type="presOf" srcId="{E4E88012-FDA9-A945-AF95-C9CEA42F1CE4}" destId="{0600CAD2-212E-2149-BE01-8795B89C3A6E}" srcOrd="0" destOrd="0" presId="urn:microsoft.com/office/officeart/2005/8/layout/orgChart1"/>
    <dgm:cxn modelId="{7908F682-BD98-4244-B5C2-C76FB5C07FD9}" srcId="{BFBE5A97-C833-8741-8519-AAB77BE1F5C7}" destId="{CDEB35E4-01B9-B64A-9918-FCEDAF513175}" srcOrd="4" destOrd="0" parTransId="{E4E88012-FDA9-A945-AF95-C9CEA42F1CE4}" sibTransId="{BBFCC20B-C342-BF45-90B2-78FE773B78C9}"/>
    <dgm:cxn modelId="{09D6349B-843C-FD4C-AA03-82282A1BB76D}" type="presOf" srcId="{C29DDFA3-42FA-0E42-A94C-47AF21962D60}" destId="{054C7576-74C0-254D-8C80-E5E62C300A0E}" srcOrd="0" destOrd="0" presId="urn:microsoft.com/office/officeart/2005/8/layout/orgChart1"/>
    <dgm:cxn modelId="{A156B3A8-DF4E-6D44-8787-56C5D7EB5609}" type="presOf" srcId="{5D6DA782-4D40-9549-92BF-C2836285F95C}" destId="{89175500-4FDD-3B49-BE2B-F9CCA43CF4CE}" srcOrd="0" destOrd="0" presId="urn:microsoft.com/office/officeart/2005/8/layout/orgChart1"/>
    <dgm:cxn modelId="{01DF5FAD-7AB5-BB4E-96E3-04BCA8D045FC}" type="presOf" srcId="{3AB8A346-9E8C-144E-9899-E520307F30E2}" destId="{4C121ABC-848D-B14F-8B5A-BD6F92719F68}" srcOrd="0" destOrd="0" presId="urn:microsoft.com/office/officeart/2005/8/layout/orgChart1"/>
    <dgm:cxn modelId="{38EE19B7-619D-EE42-93CB-37BCBC424ACA}" type="presOf" srcId="{3CD5693C-58FC-CD4B-B360-0601E5DA8EA6}" destId="{B7D9EB13-50FF-344C-B0DC-6D8FBD401CC2}" srcOrd="0" destOrd="0" presId="urn:microsoft.com/office/officeart/2005/8/layout/orgChart1"/>
    <dgm:cxn modelId="{79AF8FB9-8308-3C45-A7B7-3B7CAE593DE5}" type="presOf" srcId="{BFBE5A97-C833-8741-8519-AAB77BE1F5C7}" destId="{8D09CA2B-559B-F646-94C0-31E1484C1A99}" srcOrd="1" destOrd="0" presId="urn:microsoft.com/office/officeart/2005/8/layout/orgChart1"/>
    <dgm:cxn modelId="{6DE50AC5-7AF8-524B-987F-435AF77B0D48}" type="presOf" srcId="{A03F4D30-BA47-CE4B-9AE1-81B0B99F512A}" destId="{9DCCBD77-8403-1A44-A375-0E55FAE14F87}" srcOrd="1" destOrd="0" presId="urn:microsoft.com/office/officeart/2005/8/layout/orgChart1"/>
    <dgm:cxn modelId="{AB1777C9-521E-F741-A506-8CEA98270E14}" srcId="{BFBE5A97-C833-8741-8519-AAB77BE1F5C7}" destId="{22944D10-A56E-EB45-B454-9A2A32C32814}" srcOrd="2" destOrd="0" parTransId="{3A5D7DFF-53D2-6842-8887-240ACB2DB1AA}" sibTransId="{B0560CE5-A18A-D54B-8B68-15242B224E6D}"/>
    <dgm:cxn modelId="{D7DD7CD2-F430-C64D-B3C6-AC3BB3B200D6}" srcId="{BFBE5A97-C833-8741-8519-AAB77BE1F5C7}" destId="{A03F4D30-BA47-CE4B-9AE1-81B0B99F512A}" srcOrd="5" destOrd="0" parTransId="{CD202E42-80C6-214F-91F7-E9AA27B99DDF}" sibTransId="{E26C02A0-B6B4-C04D-B622-3B3257F80DFC}"/>
    <dgm:cxn modelId="{04A7DBE0-FDA6-3F4C-AA71-6C0781122A28}" type="presOf" srcId="{5D6DA782-4D40-9549-92BF-C2836285F95C}" destId="{A6526432-F134-8444-8973-4D1B7BBEB41B}" srcOrd="1" destOrd="0" presId="urn:microsoft.com/office/officeart/2005/8/layout/orgChart1"/>
    <dgm:cxn modelId="{216FEAE0-5A0C-D948-8256-657577B28E64}" type="presOf" srcId="{3C0EC9DC-5138-AB47-AE06-660E89571441}" destId="{CA2EC404-CBFB-954D-ADBF-B361A2482635}" srcOrd="0" destOrd="0" presId="urn:microsoft.com/office/officeart/2005/8/layout/orgChart1"/>
    <dgm:cxn modelId="{A99338E4-F5B0-2644-B350-820B0E4FFB5D}" type="presOf" srcId="{3A5D7DFF-53D2-6842-8887-240ACB2DB1AA}" destId="{32B288C7-8821-FD4B-AA53-66DA644F6E20}" srcOrd="0" destOrd="0" presId="urn:microsoft.com/office/officeart/2005/8/layout/orgChart1"/>
    <dgm:cxn modelId="{E0243BE7-041B-9A4F-BA43-45B399391F4C}" type="presOf" srcId="{C47E6CAD-1891-FF44-B29C-02EB89D7E2A2}" destId="{40CEADFE-A325-1447-A861-F3BA176C2C0A}" srcOrd="0" destOrd="0" presId="urn:microsoft.com/office/officeart/2005/8/layout/orgChart1"/>
    <dgm:cxn modelId="{245C84E7-ED99-B747-9BE8-9F94447BD732}" srcId="{BFBE5A97-C833-8741-8519-AAB77BE1F5C7}" destId="{5D6DA782-4D40-9549-92BF-C2836285F95C}" srcOrd="0" destOrd="0" parTransId="{C47E6CAD-1891-FF44-B29C-02EB89D7E2A2}" sibTransId="{113D4E0F-E85E-1F4D-9603-D876333B448B}"/>
    <dgm:cxn modelId="{6089B5F3-F6BE-CC45-87AF-4B9262DC8052}" type="presOf" srcId="{CDEB35E4-01B9-B64A-9918-FCEDAF513175}" destId="{BAF644C8-D24D-294A-B62C-F61668AFC423}" srcOrd="0" destOrd="0" presId="urn:microsoft.com/office/officeart/2005/8/layout/orgChart1"/>
    <dgm:cxn modelId="{622008F5-8E94-7E46-94C1-887659E3252F}" srcId="{C29DDFA3-42FA-0E42-A94C-47AF21962D60}" destId="{BFBE5A97-C833-8741-8519-AAB77BE1F5C7}" srcOrd="0" destOrd="0" parTransId="{80125266-C30C-4147-B0D6-9AD2B2A38A2C}" sibTransId="{6EEDB87F-7A50-6D48-A1F0-494C7FE8668A}"/>
    <dgm:cxn modelId="{66D78EF5-D1F5-BE4B-B821-F226A3985F1C}" srcId="{BFBE5A97-C833-8741-8519-AAB77BE1F5C7}" destId="{3CD5693C-58FC-CD4B-B360-0601E5DA8EA6}" srcOrd="1" destOrd="0" parTransId="{2AD8AEDA-7D78-4F41-8BE8-4913EBF9F816}" sibTransId="{59821342-FF2B-F342-8613-716C2918F5B2}"/>
    <dgm:cxn modelId="{3845B5F5-D57E-C940-942A-F1458EFCB508}" type="presOf" srcId="{22944D10-A56E-EB45-B454-9A2A32C32814}" destId="{5C62E26B-5820-484D-A7F5-04923C259638}" srcOrd="0" destOrd="0" presId="urn:microsoft.com/office/officeart/2005/8/layout/orgChart1"/>
    <dgm:cxn modelId="{FD30F9F5-8F2C-4D44-876B-60D21C1CED12}" type="presOf" srcId="{3C0EC9DC-5138-AB47-AE06-660E89571441}" destId="{EC12A78E-9E11-E547-B56E-0026D7D25EDE}" srcOrd="1" destOrd="0" presId="urn:microsoft.com/office/officeart/2005/8/layout/orgChart1"/>
    <dgm:cxn modelId="{189E8E56-5FD4-1B4A-89E0-49A7A8014F85}" type="presParOf" srcId="{054C7576-74C0-254D-8C80-E5E62C300A0E}" destId="{51A708B7-8B48-6C4E-86D4-B7926C93CCA4}" srcOrd="0" destOrd="0" presId="urn:microsoft.com/office/officeart/2005/8/layout/orgChart1"/>
    <dgm:cxn modelId="{38E15E46-D47D-1C43-A43A-FD03CC7ABC11}" type="presParOf" srcId="{51A708B7-8B48-6C4E-86D4-B7926C93CCA4}" destId="{D163CFA6-081F-BD4A-ADDD-4A80BB8EFBBF}" srcOrd="0" destOrd="0" presId="urn:microsoft.com/office/officeart/2005/8/layout/orgChart1"/>
    <dgm:cxn modelId="{ED01603D-8D19-4743-814A-EBDD1995159D}" type="presParOf" srcId="{D163CFA6-081F-BD4A-ADDD-4A80BB8EFBBF}" destId="{4EFC8CE7-74CE-CA4D-8684-F327AECED719}" srcOrd="0" destOrd="0" presId="urn:microsoft.com/office/officeart/2005/8/layout/orgChart1"/>
    <dgm:cxn modelId="{48052A27-56D9-2447-87F1-78ED9C819304}" type="presParOf" srcId="{D163CFA6-081F-BD4A-ADDD-4A80BB8EFBBF}" destId="{8D09CA2B-559B-F646-94C0-31E1484C1A99}" srcOrd="1" destOrd="0" presId="urn:microsoft.com/office/officeart/2005/8/layout/orgChart1"/>
    <dgm:cxn modelId="{BAD32132-2A5B-1D43-B35A-6FF28D5C6509}" type="presParOf" srcId="{51A708B7-8B48-6C4E-86D4-B7926C93CCA4}" destId="{F79ED594-9CFC-9045-9D69-DFCA82BB39B5}" srcOrd="1" destOrd="0" presId="urn:microsoft.com/office/officeart/2005/8/layout/orgChart1"/>
    <dgm:cxn modelId="{C0EE8189-BF63-064D-8752-AE65E2FB4F65}" type="presParOf" srcId="{F79ED594-9CFC-9045-9D69-DFCA82BB39B5}" destId="{40CEADFE-A325-1447-A861-F3BA176C2C0A}" srcOrd="0" destOrd="0" presId="urn:microsoft.com/office/officeart/2005/8/layout/orgChart1"/>
    <dgm:cxn modelId="{8B7B26EF-E7AC-7444-B29B-2768F22A885C}" type="presParOf" srcId="{F79ED594-9CFC-9045-9D69-DFCA82BB39B5}" destId="{F75D2A4C-3DA5-6245-8FD4-7F67FE1E0DB8}" srcOrd="1" destOrd="0" presId="urn:microsoft.com/office/officeart/2005/8/layout/orgChart1"/>
    <dgm:cxn modelId="{000DF02B-9C6E-5248-A5D7-829B3099D8B3}" type="presParOf" srcId="{F75D2A4C-3DA5-6245-8FD4-7F67FE1E0DB8}" destId="{51E2CA25-82C7-4743-BA52-11B7093B3E62}" srcOrd="0" destOrd="0" presId="urn:microsoft.com/office/officeart/2005/8/layout/orgChart1"/>
    <dgm:cxn modelId="{4B59926A-A4C8-5A46-B25B-A4ED8EA532DB}" type="presParOf" srcId="{51E2CA25-82C7-4743-BA52-11B7093B3E62}" destId="{89175500-4FDD-3B49-BE2B-F9CCA43CF4CE}" srcOrd="0" destOrd="0" presId="urn:microsoft.com/office/officeart/2005/8/layout/orgChart1"/>
    <dgm:cxn modelId="{850903C1-44B7-9445-B088-668F95C625AB}" type="presParOf" srcId="{51E2CA25-82C7-4743-BA52-11B7093B3E62}" destId="{A6526432-F134-8444-8973-4D1B7BBEB41B}" srcOrd="1" destOrd="0" presId="urn:microsoft.com/office/officeart/2005/8/layout/orgChart1"/>
    <dgm:cxn modelId="{C3E83A9B-B6AF-8B49-9369-B3EE9F7368C2}" type="presParOf" srcId="{F75D2A4C-3DA5-6245-8FD4-7F67FE1E0DB8}" destId="{294D9D7D-4242-274C-A55A-15AB5EFF8AB3}" srcOrd="1" destOrd="0" presId="urn:microsoft.com/office/officeart/2005/8/layout/orgChart1"/>
    <dgm:cxn modelId="{07E6E03D-9187-7641-82F2-AF45D87C5A7F}" type="presParOf" srcId="{F75D2A4C-3DA5-6245-8FD4-7F67FE1E0DB8}" destId="{FD8FE3E2-3EAE-604C-9890-730D8CAC4073}" srcOrd="2" destOrd="0" presId="urn:microsoft.com/office/officeart/2005/8/layout/orgChart1"/>
    <dgm:cxn modelId="{7F1EAF31-EEEC-1643-88E6-42487B06ABBF}" type="presParOf" srcId="{F79ED594-9CFC-9045-9D69-DFCA82BB39B5}" destId="{6283518A-277F-844C-BDCD-00ED7E0085EC}" srcOrd="2" destOrd="0" presId="urn:microsoft.com/office/officeart/2005/8/layout/orgChart1"/>
    <dgm:cxn modelId="{0F4FB686-7F77-0C42-BED8-C3EBA4A35278}" type="presParOf" srcId="{F79ED594-9CFC-9045-9D69-DFCA82BB39B5}" destId="{6DDB73BA-F0B3-1D4C-A8CA-36055F9A0F01}" srcOrd="3" destOrd="0" presId="urn:microsoft.com/office/officeart/2005/8/layout/orgChart1"/>
    <dgm:cxn modelId="{F640EA14-C66C-D447-923F-A771970DA7B2}" type="presParOf" srcId="{6DDB73BA-F0B3-1D4C-A8CA-36055F9A0F01}" destId="{2316CCE4-2171-D64A-BA92-DC3D3D99D818}" srcOrd="0" destOrd="0" presId="urn:microsoft.com/office/officeart/2005/8/layout/orgChart1"/>
    <dgm:cxn modelId="{FD105B73-E9B2-374E-85A7-988A34CD9F1F}" type="presParOf" srcId="{2316CCE4-2171-D64A-BA92-DC3D3D99D818}" destId="{B7D9EB13-50FF-344C-B0DC-6D8FBD401CC2}" srcOrd="0" destOrd="0" presId="urn:microsoft.com/office/officeart/2005/8/layout/orgChart1"/>
    <dgm:cxn modelId="{1360EE0D-8933-094D-8D6D-EEB2430A4B6C}" type="presParOf" srcId="{2316CCE4-2171-D64A-BA92-DC3D3D99D818}" destId="{F59B35FC-690B-6C4D-8E5F-9CF7989AE72C}" srcOrd="1" destOrd="0" presId="urn:microsoft.com/office/officeart/2005/8/layout/orgChart1"/>
    <dgm:cxn modelId="{E3452B7F-91C1-BB4A-A097-66E72FA0A632}" type="presParOf" srcId="{6DDB73BA-F0B3-1D4C-A8CA-36055F9A0F01}" destId="{E41AC7EB-760A-114A-9DBA-0D6E3D010F21}" srcOrd="1" destOrd="0" presId="urn:microsoft.com/office/officeart/2005/8/layout/orgChart1"/>
    <dgm:cxn modelId="{C3C4D576-72C9-2149-B087-8656796EB577}" type="presParOf" srcId="{6DDB73BA-F0B3-1D4C-A8CA-36055F9A0F01}" destId="{34045DE7-C6A7-F14F-8F9F-1BE02D5AEFF7}" srcOrd="2" destOrd="0" presId="urn:microsoft.com/office/officeart/2005/8/layout/orgChart1"/>
    <dgm:cxn modelId="{9893ECD8-5E3B-AF41-8DF4-FCB22FBFC4E4}" type="presParOf" srcId="{F79ED594-9CFC-9045-9D69-DFCA82BB39B5}" destId="{32B288C7-8821-FD4B-AA53-66DA644F6E20}" srcOrd="4" destOrd="0" presId="urn:microsoft.com/office/officeart/2005/8/layout/orgChart1"/>
    <dgm:cxn modelId="{B8E41EFB-0DB3-2B45-AB25-763A7079AA95}" type="presParOf" srcId="{F79ED594-9CFC-9045-9D69-DFCA82BB39B5}" destId="{96CDEAD3-5679-5245-962F-386D73B5C6B7}" srcOrd="5" destOrd="0" presId="urn:microsoft.com/office/officeart/2005/8/layout/orgChart1"/>
    <dgm:cxn modelId="{276A9C64-4EF8-4E44-AF44-6C987ADB383A}" type="presParOf" srcId="{96CDEAD3-5679-5245-962F-386D73B5C6B7}" destId="{71CBA98D-BA96-B346-92C7-69116B4F2A56}" srcOrd="0" destOrd="0" presId="urn:microsoft.com/office/officeart/2005/8/layout/orgChart1"/>
    <dgm:cxn modelId="{E2B32442-6FC6-6546-89C5-00733B9A9747}" type="presParOf" srcId="{71CBA98D-BA96-B346-92C7-69116B4F2A56}" destId="{5C62E26B-5820-484D-A7F5-04923C259638}" srcOrd="0" destOrd="0" presId="urn:microsoft.com/office/officeart/2005/8/layout/orgChart1"/>
    <dgm:cxn modelId="{9550A620-25AA-EE4B-B348-B50C3433997F}" type="presParOf" srcId="{71CBA98D-BA96-B346-92C7-69116B4F2A56}" destId="{D837AC30-2AD3-1F49-A434-4206545F73FB}" srcOrd="1" destOrd="0" presId="urn:microsoft.com/office/officeart/2005/8/layout/orgChart1"/>
    <dgm:cxn modelId="{BB706EEE-2D45-9E40-A85E-62EDE010B8D8}" type="presParOf" srcId="{96CDEAD3-5679-5245-962F-386D73B5C6B7}" destId="{911ABC9C-6492-0E42-8CC4-27BDF92A822E}" srcOrd="1" destOrd="0" presId="urn:microsoft.com/office/officeart/2005/8/layout/orgChart1"/>
    <dgm:cxn modelId="{B52E93EB-F78A-B04B-A9F2-2AE068CD5EF4}" type="presParOf" srcId="{96CDEAD3-5679-5245-962F-386D73B5C6B7}" destId="{8CA2478A-976C-0742-97E5-632A485CD1AD}" srcOrd="2" destOrd="0" presId="urn:microsoft.com/office/officeart/2005/8/layout/orgChart1"/>
    <dgm:cxn modelId="{35B27FCC-FD46-4845-9328-695EF53725EB}" type="presParOf" srcId="{F79ED594-9CFC-9045-9D69-DFCA82BB39B5}" destId="{4C121ABC-848D-B14F-8B5A-BD6F92719F68}" srcOrd="6" destOrd="0" presId="urn:microsoft.com/office/officeart/2005/8/layout/orgChart1"/>
    <dgm:cxn modelId="{52B530A5-E68F-6346-8AE8-42AA81CE6F02}" type="presParOf" srcId="{F79ED594-9CFC-9045-9D69-DFCA82BB39B5}" destId="{C2984811-AF04-6647-AA99-C421F6B783EE}" srcOrd="7" destOrd="0" presId="urn:microsoft.com/office/officeart/2005/8/layout/orgChart1"/>
    <dgm:cxn modelId="{0370D224-67B2-DC43-811D-EA9A2ED7AD4D}" type="presParOf" srcId="{C2984811-AF04-6647-AA99-C421F6B783EE}" destId="{22BA33EA-D185-F14D-8B27-19E1EC84C8D4}" srcOrd="0" destOrd="0" presId="urn:microsoft.com/office/officeart/2005/8/layout/orgChart1"/>
    <dgm:cxn modelId="{0FF5B228-BCCF-0142-A0A7-C24DD5067443}" type="presParOf" srcId="{22BA33EA-D185-F14D-8B27-19E1EC84C8D4}" destId="{CA2EC404-CBFB-954D-ADBF-B361A2482635}" srcOrd="0" destOrd="0" presId="urn:microsoft.com/office/officeart/2005/8/layout/orgChart1"/>
    <dgm:cxn modelId="{94A9F450-5183-FB4A-ADBB-298822EE46AF}" type="presParOf" srcId="{22BA33EA-D185-F14D-8B27-19E1EC84C8D4}" destId="{EC12A78E-9E11-E547-B56E-0026D7D25EDE}" srcOrd="1" destOrd="0" presId="urn:microsoft.com/office/officeart/2005/8/layout/orgChart1"/>
    <dgm:cxn modelId="{2ECC0AC5-50F6-784C-BF51-AAB49CDF2D34}" type="presParOf" srcId="{C2984811-AF04-6647-AA99-C421F6B783EE}" destId="{D96357A7-8CBD-4849-811D-DA6B90849037}" srcOrd="1" destOrd="0" presId="urn:microsoft.com/office/officeart/2005/8/layout/orgChart1"/>
    <dgm:cxn modelId="{A122BCC8-E7F4-D64E-B6F7-78063811CBC6}" type="presParOf" srcId="{C2984811-AF04-6647-AA99-C421F6B783EE}" destId="{6DB362EF-5F1D-E04A-8A25-A8EC460264CB}" srcOrd="2" destOrd="0" presId="urn:microsoft.com/office/officeart/2005/8/layout/orgChart1"/>
    <dgm:cxn modelId="{E3F79DE3-AF99-0C49-9220-7413C7234E72}" type="presParOf" srcId="{F79ED594-9CFC-9045-9D69-DFCA82BB39B5}" destId="{0600CAD2-212E-2149-BE01-8795B89C3A6E}" srcOrd="8" destOrd="0" presId="urn:microsoft.com/office/officeart/2005/8/layout/orgChart1"/>
    <dgm:cxn modelId="{43349D18-FD84-2A4B-8C8D-7D5ED78F6459}" type="presParOf" srcId="{F79ED594-9CFC-9045-9D69-DFCA82BB39B5}" destId="{8AAE0C35-DF9A-FE48-ADE9-0DD6420D76DD}" srcOrd="9" destOrd="0" presId="urn:microsoft.com/office/officeart/2005/8/layout/orgChart1"/>
    <dgm:cxn modelId="{77DEC685-CC7E-C540-B25B-F9A9246D421C}" type="presParOf" srcId="{8AAE0C35-DF9A-FE48-ADE9-0DD6420D76DD}" destId="{94C63E78-EF34-A149-AC59-5502ACDCDDE0}" srcOrd="0" destOrd="0" presId="urn:microsoft.com/office/officeart/2005/8/layout/orgChart1"/>
    <dgm:cxn modelId="{DFA055E3-5257-B548-A13A-7F60064E4705}" type="presParOf" srcId="{94C63E78-EF34-A149-AC59-5502ACDCDDE0}" destId="{BAF644C8-D24D-294A-B62C-F61668AFC423}" srcOrd="0" destOrd="0" presId="urn:microsoft.com/office/officeart/2005/8/layout/orgChart1"/>
    <dgm:cxn modelId="{F8600E46-D2B5-204B-972C-6B9ABF26AF3F}" type="presParOf" srcId="{94C63E78-EF34-A149-AC59-5502ACDCDDE0}" destId="{3F90ACFF-9E73-714E-8118-EB88A76B9F6B}" srcOrd="1" destOrd="0" presId="urn:microsoft.com/office/officeart/2005/8/layout/orgChart1"/>
    <dgm:cxn modelId="{88B58D8B-59C5-D74E-9867-D44DD302B4E9}" type="presParOf" srcId="{8AAE0C35-DF9A-FE48-ADE9-0DD6420D76DD}" destId="{36686F14-63F3-0C46-AFFD-657E36693725}" srcOrd="1" destOrd="0" presId="urn:microsoft.com/office/officeart/2005/8/layout/orgChart1"/>
    <dgm:cxn modelId="{04C15681-41AD-1A43-A35D-BB3286C243F7}" type="presParOf" srcId="{8AAE0C35-DF9A-FE48-ADE9-0DD6420D76DD}" destId="{E4387CCA-BDC6-1744-97FF-2A13BF692C29}" srcOrd="2" destOrd="0" presId="urn:microsoft.com/office/officeart/2005/8/layout/orgChart1"/>
    <dgm:cxn modelId="{D3E4E0A3-873D-C34D-919E-7B846DDBC795}" type="presParOf" srcId="{F79ED594-9CFC-9045-9D69-DFCA82BB39B5}" destId="{B425B91E-DD18-6748-9C6C-8D27C99F5864}" srcOrd="10" destOrd="0" presId="urn:microsoft.com/office/officeart/2005/8/layout/orgChart1"/>
    <dgm:cxn modelId="{CE96F921-C0B1-0B4A-98B6-3D4CB2B9B210}" type="presParOf" srcId="{F79ED594-9CFC-9045-9D69-DFCA82BB39B5}" destId="{8800B78B-A88B-C747-849D-211A1F3B2D77}" srcOrd="11" destOrd="0" presId="urn:microsoft.com/office/officeart/2005/8/layout/orgChart1"/>
    <dgm:cxn modelId="{E8321FD0-6091-BF4B-BF14-807CCDEBDBFF}" type="presParOf" srcId="{8800B78B-A88B-C747-849D-211A1F3B2D77}" destId="{1D4874C1-0B81-774E-B291-F5A0BAE56E60}" srcOrd="0" destOrd="0" presId="urn:microsoft.com/office/officeart/2005/8/layout/orgChart1"/>
    <dgm:cxn modelId="{7E45D8B5-0EB3-1049-A541-A25BBD48F306}" type="presParOf" srcId="{1D4874C1-0B81-774E-B291-F5A0BAE56E60}" destId="{1BB65E3A-C267-5941-9528-CAD847D3650B}" srcOrd="0" destOrd="0" presId="urn:microsoft.com/office/officeart/2005/8/layout/orgChart1"/>
    <dgm:cxn modelId="{0DD8BC31-968E-794B-9D85-52D8951666DC}" type="presParOf" srcId="{1D4874C1-0B81-774E-B291-F5A0BAE56E60}" destId="{9DCCBD77-8403-1A44-A375-0E55FAE14F87}" srcOrd="1" destOrd="0" presId="urn:microsoft.com/office/officeart/2005/8/layout/orgChart1"/>
    <dgm:cxn modelId="{E05E4F42-F4B7-654F-BFAB-885DAC0E40B5}" type="presParOf" srcId="{8800B78B-A88B-C747-849D-211A1F3B2D77}" destId="{1BB137C7-A58D-A747-B0BF-32B3AD17DF81}" srcOrd="1" destOrd="0" presId="urn:microsoft.com/office/officeart/2005/8/layout/orgChart1"/>
    <dgm:cxn modelId="{C9C3514E-53D2-824B-AA88-D7F6B49EEBD8}" type="presParOf" srcId="{8800B78B-A88B-C747-849D-211A1F3B2D77}" destId="{268B04BD-E98B-A141-B99D-A7057F97BE8D}" srcOrd="2" destOrd="0" presId="urn:microsoft.com/office/officeart/2005/8/layout/orgChart1"/>
    <dgm:cxn modelId="{CD82FD06-A63B-694E-BE1D-A4A8E31B81A0}" type="presParOf" srcId="{51A708B7-8B48-6C4E-86D4-B7926C93CCA4}" destId="{BC894A47-DC91-7148-B2BE-65FCC9BC14C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8D03D0-B459-404E-9EAA-BC9D89C9F3CD}">
      <dsp:nvSpPr>
        <dsp:cNvPr id="0" name=""/>
        <dsp:cNvSpPr/>
      </dsp:nvSpPr>
      <dsp:spPr>
        <a:xfrm>
          <a:off x="1725589" y="3342185"/>
          <a:ext cx="1388919" cy="2884325"/>
        </a:xfrm>
        <a:custGeom>
          <a:avLst/>
          <a:gdLst/>
          <a:ahLst/>
          <a:cxnLst/>
          <a:rect l="0" t="0" r="0" b="0"/>
          <a:pathLst>
            <a:path>
              <a:moveTo>
                <a:pt x="0" y="0"/>
              </a:moveTo>
              <a:lnTo>
                <a:pt x="694459" y="0"/>
              </a:lnTo>
              <a:lnTo>
                <a:pt x="694459" y="2884325"/>
              </a:lnTo>
              <a:lnTo>
                <a:pt x="1388919" y="288432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340015" y="4704315"/>
        <a:ext cx="160065" cy="160065"/>
      </dsp:txXfrm>
    </dsp:sp>
    <dsp:sp modelId="{7964EBB7-D885-684A-A518-E6A1A3897033}">
      <dsp:nvSpPr>
        <dsp:cNvPr id="0" name=""/>
        <dsp:cNvSpPr/>
      </dsp:nvSpPr>
      <dsp:spPr>
        <a:xfrm>
          <a:off x="1725589" y="3342185"/>
          <a:ext cx="1388919" cy="1664043"/>
        </a:xfrm>
        <a:custGeom>
          <a:avLst/>
          <a:gdLst/>
          <a:ahLst/>
          <a:cxnLst/>
          <a:rect l="0" t="0" r="0" b="0"/>
          <a:pathLst>
            <a:path>
              <a:moveTo>
                <a:pt x="0" y="0"/>
              </a:moveTo>
              <a:lnTo>
                <a:pt x="694459" y="0"/>
              </a:lnTo>
              <a:lnTo>
                <a:pt x="694459" y="1664043"/>
              </a:lnTo>
              <a:lnTo>
                <a:pt x="1388919" y="1664043"/>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365860" y="4120018"/>
        <a:ext cx="108375" cy="108375"/>
      </dsp:txXfrm>
    </dsp:sp>
    <dsp:sp modelId="{19F82BAD-0501-E14A-9461-ED02DFDE185E}">
      <dsp:nvSpPr>
        <dsp:cNvPr id="0" name=""/>
        <dsp:cNvSpPr/>
      </dsp:nvSpPr>
      <dsp:spPr>
        <a:xfrm>
          <a:off x="1725589" y="3342185"/>
          <a:ext cx="1388919" cy="379055"/>
        </a:xfrm>
        <a:custGeom>
          <a:avLst/>
          <a:gdLst/>
          <a:ahLst/>
          <a:cxnLst/>
          <a:rect l="0" t="0" r="0" b="0"/>
          <a:pathLst>
            <a:path>
              <a:moveTo>
                <a:pt x="0" y="0"/>
              </a:moveTo>
              <a:lnTo>
                <a:pt x="694459" y="0"/>
              </a:lnTo>
              <a:lnTo>
                <a:pt x="694459" y="379055"/>
              </a:lnTo>
              <a:lnTo>
                <a:pt x="1388919" y="37905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84055" y="3495719"/>
        <a:ext cx="71985" cy="71985"/>
      </dsp:txXfrm>
    </dsp:sp>
    <dsp:sp modelId="{7E941926-E14C-C346-9E57-BD2DD6496414}">
      <dsp:nvSpPr>
        <dsp:cNvPr id="0" name=""/>
        <dsp:cNvSpPr/>
      </dsp:nvSpPr>
      <dsp:spPr>
        <a:xfrm>
          <a:off x="1725589" y="2630406"/>
          <a:ext cx="1388919" cy="711778"/>
        </a:xfrm>
        <a:custGeom>
          <a:avLst/>
          <a:gdLst/>
          <a:ahLst/>
          <a:cxnLst/>
          <a:rect l="0" t="0" r="0" b="0"/>
          <a:pathLst>
            <a:path>
              <a:moveTo>
                <a:pt x="0" y="711778"/>
              </a:moveTo>
              <a:lnTo>
                <a:pt x="694459" y="711778"/>
              </a:lnTo>
              <a:lnTo>
                <a:pt x="694459" y="0"/>
              </a:lnTo>
              <a:lnTo>
                <a:pt x="1388919"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81031" y="2947278"/>
        <a:ext cx="78034" cy="78034"/>
      </dsp:txXfrm>
    </dsp:sp>
    <dsp:sp modelId="{C983763C-7204-604A-839B-2BCF7C5E8C7B}">
      <dsp:nvSpPr>
        <dsp:cNvPr id="0" name=""/>
        <dsp:cNvSpPr/>
      </dsp:nvSpPr>
      <dsp:spPr>
        <a:xfrm>
          <a:off x="1725589" y="1536905"/>
          <a:ext cx="1388919" cy="1805279"/>
        </a:xfrm>
        <a:custGeom>
          <a:avLst/>
          <a:gdLst/>
          <a:ahLst/>
          <a:cxnLst/>
          <a:rect l="0" t="0" r="0" b="0"/>
          <a:pathLst>
            <a:path>
              <a:moveTo>
                <a:pt x="0" y="1805279"/>
              </a:moveTo>
              <a:lnTo>
                <a:pt x="694459" y="1805279"/>
              </a:lnTo>
              <a:lnTo>
                <a:pt x="694459" y="0"/>
              </a:lnTo>
              <a:lnTo>
                <a:pt x="1388919"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2363105" y="2382601"/>
        <a:ext cx="113887" cy="113887"/>
      </dsp:txXfrm>
    </dsp:sp>
    <dsp:sp modelId="{6791ED6B-59B7-DE48-AC78-AFDC9F7B787C}">
      <dsp:nvSpPr>
        <dsp:cNvPr id="0" name=""/>
        <dsp:cNvSpPr/>
      </dsp:nvSpPr>
      <dsp:spPr>
        <a:xfrm>
          <a:off x="1725589" y="373869"/>
          <a:ext cx="1388919" cy="2968316"/>
        </a:xfrm>
        <a:custGeom>
          <a:avLst/>
          <a:gdLst/>
          <a:ahLst/>
          <a:cxnLst/>
          <a:rect l="0" t="0" r="0" b="0"/>
          <a:pathLst>
            <a:path>
              <a:moveTo>
                <a:pt x="0" y="2968316"/>
              </a:moveTo>
              <a:lnTo>
                <a:pt x="694459" y="2968316"/>
              </a:lnTo>
              <a:lnTo>
                <a:pt x="694459" y="0"/>
              </a:lnTo>
              <a:lnTo>
                <a:pt x="1388919"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338119" y="1776097"/>
        <a:ext cx="163859" cy="163859"/>
      </dsp:txXfrm>
    </dsp:sp>
    <dsp:sp modelId="{D33230F0-D12B-0049-B837-52D998E7164E}">
      <dsp:nvSpPr>
        <dsp:cNvPr id="0" name=""/>
        <dsp:cNvSpPr/>
      </dsp:nvSpPr>
      <dsp:spPr>
        <a:xfrm rot="16200000">
          <a:off x="-1985976" y="2749582"/>
          <a:ext cx="6237926" cy="1185205"/>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b="1" i="0" kern="1200" dirty="0">
              <a:solidFill>
                <a:srgbClr val="800000"/>
              </a:solidFill>
              <a:latin typeface="Calibri Bold"/>
              <a:cs typeface="Comic Sans MS"/>
            </a:rPr>
            <a:t>Endometriosis is a Major Health Problem Worldwide</a:t>
          </a:r>
          <a:r>
            <a:rPr lang="en-US" sz="4000" b="1" i="0" kern="1200" dirty="0">
              <a:latin typeface="Calibri Bold"/>
              <a:cs typeface="Comic Sans MS"/>
            </a:rPr>
            <a:t> </a:t>
          </a:r>
        </a:p>
      </dsp:txBody>
      <dsp:txXfrm>
        <a:off x="-1985976" y="2749582"/>
        <a:ext cx="6237926" cy="1185205"/>
      </dsp:txXfrm>
    </dsp:sp>
    <dsp:sp modelId="{1AA2C787-085E-084C-B5F4-EA4164A77ED9}">
      <dsp:nvSpPr>
        <dsp:cNvPr id="0" name=""/>
        <dsp:cNvSpPr/>
      </dsp:nvSpPr>
      <dsp:spPr>
        <a:xfrm>
          <a:off x="3114508" y="4144"/>
          <a:ext cx="5349827" cy="739449"/>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Calibri Bold"/>
              <a:cs typeface="Comic Sans MS"/>
            </a:rPr>
            <a:t>Chronic, estrogen-dependent, inflammatory disorder </a:t>
          </a:r>
        </a:p>
      </dsp:txBody>
      <dsp:txXfrm>
        <a:off x="3114508" y="4144"/>
        <a:ext cx="5349827" cy="739449"/>
      </dsp:txXfrm>
    </dsp:sp>
    <dsp:sp modelId="{3A4ED3D6-DD24-1B47-9DEA-542F21A94651}">
      <dsp:nvSpPr>
        <dsp:cNvPr id="0" name=""/>
        <dsp:cNvSpPr/>
      </dsp:nvSpPr>
      <dsp:spPr>
        <a:xfrm>
          <a:off x="3114508" y="1039895"/>
          <a:ext cx="5349827" cy="994020"/>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Calibri Bold"/>
              <a:cs typeface="Comic Sans MS"/>
            </a:rPr>
            <a:t>Present in &gt;50% women with pelvic pain and infertility                                       </a:t>
          </a:r>
          <a:r>
            <a:rPr lang="en-US" sz="1400" b="1" i="1" kern="1200" dirty="0">
              <a:solidFill>
                <a:srgbClr val="008000"/>
              </a:solidFill>
              <a:latin typeface="Calibri Bold"/>
              <a:cs typeface="Comic Sans MS"/>
            </a:rPr>
            <a:t>Chatman DL et al J </a:t>
          </a:r>
          <a:r>
            <a:rPr lang="en-US" sz="1400" b="1" i="1" kern="1200" dirty="0" err="1">
              <a:solidFill>
                <a:srgbClr val="008000"/>
              </a:solidFill>
              <a:latin typeface="Calibri Bold"/>
              <a:cs typeface="Comic Sans MS"/>
            </a:rPr>
            <a:t>Reprod</a:t>
          </a:r>
          <a:r>
            <a:rPr lang="en-US" sz="1400" b="1" i="1" kern="1200" dirty="0">
              <a:solidFill>
                <a:srgbClr val="008000"/>
              </a:solidFill>
              <a:latin typeface="Calibri Bold"/>
              <a:cs typeface="Comic Sans MS"/>
            </a:rPr>
            <a:t> Med 1982) (Goldstein DP et al J </a:t>
          </a:r>
          <a:r>
            <a:rPr lang="en-US" sz="1400" b="1" i="1" kern="1200" dirty="0" err="1">
              <a:solidFill>
                <a:srgbClr val="008000"/>
              </a:solidFill>
              <a:latin typeface="Calibri Bold"/>
              <a:cs typeface="Comic Sans MS"/>
            </a:rPr>
            <a:t>Reprod</a:t>
          </a:r>
          <a:r>
            <a:rPr lang="en-US" sz="1400" b="1" i="1" kern="1200" dirty="0">
              <a:solidFill>
                <a:srgbClr val="008000"/>
              </a:solidFill>
              <a:latin typeface="Calibri Bold"/>
              <a:cs typeface="Comic Sans MS"/>
            </a:rPr>
            <a:t> Med 1989) (Reese KA et al J </a:t>
          </a:r>
          <a:r>
            <a:rPr lang="en-US" sz="1400" b="1" i="1" kern="1200" dirty="0" err="1">
              <a:solidFill>
                <a:srgbClr val="008000"/>
              </a:solidFill>
              <a:latin typeface="Calibri Bold"/>
              <a:cs typeface="Comic Sans MS"/>
            </a:rPr>
            <a:t>Pediatr</a:t>
          </a:r>
          <a:r>
            <a:rPr lang="en-US" sz="1400" b="1" i="1" kern="1200" dirty="0">
              <a:solidFill>
                <a:srgbClr val="008000"/>
              </a:solidFill>
              <a:latin typeface="Calibri Bold"/>
              <a:cs typeface="Comic Sans MS"/>
            </a:rPr>
            <a:t> </a:t>
          </a:r>
          <a:r>
            <a:rPr lang="en-US" sz="1400" b="1" i="1" kern="1200" dirty="0" err="1">
              <a:solidFill>
                <a:srgbClr val="008000"/>
              </a:solidFill>
              <a:latin typeface="Calibri Bold"/>
              <a:cs typeface="Comic Sans MS"/>
            </a:rPr>
            <a:t>Adolesc</a:t>
          </a:r>
          <a:r>
            <a:rPr lang="en-US" sz="1400" b="1" i="1" kern="1200" dirty="0">
              <a:solidFill>
                <a:srgbClr val="008000"/>
              </a:solidFill>
              <a:latin typeface="Calibri Bold"/>
              <a:cs typeface="Comic Sans MS"/>
            </a:rPr>
            <a:t> </a:t>
          </a:r>
          <a:r>
            <a:rPr lang="en-US" sz="1400" b="1" i="1" kern="1200" dirty="0" err="1">
              <a:solidFill>
                <a:srgbClr val="008000"/>
              </a:solidFill>
              <a:latin typeface="Calibri Bold"/>
              <a:cs typeface="Comic Sans MS"/>
            </a:rPr>
            <a:t>Gynecol</a:t>
          </a:r>
          <a:r>
            <a:rPr lang="en-US" sz="1400" b="1" i="1" kern="1200" dirty="0">
              <a:solidFill>
                <a:srgbClr val="008000"/>
              </a:solidFill>
              <a:latin typeface="Calibri Bold"/>
              <a:cs typeface="Comic Sans MS"/>
            </a:rPr>
            <a:t> 1996</a:t>
          </a:r>
          <a:r>
            <a:rPr lang="en-US" sz="1400" b="1" i="1" kern="1200" dirty="0">
              <a:latin typeface="Calibri Bold"/>
              <a:cs typeface="Comic Sans MS"/>
            </a:rPr>
            <a:t>  </a:t>
          </a:r>
          <a:endParaRPr lang="en-US" sz="1600" b="1" i="1" kern="1200" dirty="0">
            <a:latin typeface="Calibri Bold"/>
            <a:cs typeface="Comic Sans MS"/>
          </a:endParaRPr>
        </a:p>
      </dsp:txBody>
      <dsp:txXfrm>
        <a:off x="3114508" y="1039895"/>
        <a:ext cx="5349827" cy="994020"/>
      </dsp:txXfrm>
    </dsp:sp>
    <dsp:sp modelId="{6C3D2D59-162A-DF4E-93FC-6567523D3507}">
      <dsp:nvSpPr>
        <dsp:cNvPr id="0" name=""/>
        <dsp:cNvSpPr/>
      </dsp:nvSpPr>
      <dsp:spPr>
        <a:xfrm>
          <a:off x="3114508" y="2330217"/>
          <a:ext cx="5363860" cy="600377"/>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Calibri Bold"/>
              <a:cs typeface="Comic Sans MS"/>
            </a:rPr>
            <a:t>Affects &gt;100 million women and teens worldwide </a:t>
          </a:r>
        </a:p>
      </dsp:txBody>
      <dsp:txXfrm>
        <a:off x="3114508" y="2330217"/>
        <a:ext cx="5363860" cy="600377"/>
      </dsp:txXfrm>
    </dsp:sp>
    <dsp:sp modelId="{DA179F2F-FF66-394D-95D4-513325C03D5F}">
      <dsp:nvSpPr>
        <dsp:cNvPr id="0" name=""/>
        <dsp:cNvSpPr/>
      </dsp:nvSpPr>
      <dsp:spPr>
        <a:xfrm>
          <a:off x="3114508" y="3226896"/>
          <a:ext cx="5398537" cy="988686"/>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Calibri Bold"/>
              <a:cs typeface="Comic Sans MS"/>
            </a:rPr>
            <a:t>6.7-11 years from symptom onset to surgical diagnosis and treatment                                                                    </a:t>
          </a:r>
          <a:r>
            <a:rPr lang="en-US" sz="1400" b="1" i="1" kern="1200" dirty="0">
              <a:solidFill>
                <a:srgbClr val="008000"/>
              </a:solidFill>
              <a:latin typeface="Calibri Bold"/>
              <a:cs typeface="Comic Sans MS"/>
            </a:rPr>
            <a:t>(</a:t>
          </a:r>
          <a:r>
            <a:rPr lang="en-US" sz="1400" b="1" i="1" kern="1200" dirty="0" err="1">
              <a:solidFill>
                <a:srgbClr val="008000"/>
              </a:solidFill>
              <a:latin typeface="Calibri Bold"/>
              <a:cs typeface="Comic Sans MS"/>
            </a:rPr>
            <a:t>Nnoaham</a:t>
          </a:r>
          <a:r>
            <a:rPr lang="en-US" sz="1400" b="1" i="1" kern="1200" dirty="0">
              <a:solidFill>
                <a:srgbClr val="008000"/>
              </a:solidFill>
              <a:latin typeface="Calibri Bold"/>
              <a:cs typeface="Comic Sans MS"/>
            </a:rPr>
            <a:t> et al 2011; Rogers et al, 2013</a:t>
          </a:r>
          <a:r>
            <a:rPr lang="en-US" sz="1800" b="1" i="1" kern="1200" dirty="0">
              <a:solidFill>
                <a:srgbClr val="008000"/>
              </a:solidFill>
              <a:latin typeface="Calibri Bold"/>
              <a:cs typeface="Comic Sans MS"/>
            </a:rPr>
            <a:t>)</a:t>
          </a:r>
          <a:endParaRPr lang="en-US" sz="1800" b="1" i="1" kern="1200" dirty="0">
            <a:latin typeface="Calibri Bold"/>
            <a:cs typeface="Comic Sans MS"/>
          </a:endParaRPr>
        </a:p>
      </dsp:txBody>
      <dsp:txXfrm>
        <a:off x="3114508" y="3226896"/>
        <a:ext cx="5398537" cy="988686"/>
      </dsp:txXfrm>
    </dsp:sp>
    <dsp:sp modelId="{1DEC2B66-670C-8B4F-BCCC-C7CF6D162A3D}">
      <dsp:nvSpPr>
        <dsp:cNvPr id="0" name=""/>
        <dsp:cNvSpPr/>
      </dsp:nvSpPr>
      <dsp:spPr>
        <a:xfrm>
          <a:off x="3114508" y="4511885"/>
          <a:ext cx="5467850" cy="988686"/>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Calibri Bold"/>
              <a:cs typeface="Comic Sans MS"/>
            </a:rPr>
            <a:t>Early diagnosis and treatment can reduce uncertainty of diagnosis, discomfort, disease progression, complications                             </a:t>
          </a:r>
          <a:r>
            <a:rPr lang="en-US" sz="1400" b="1" i="1" kern="1200" dirty="0">
              <a:solidFill>
                <a:srgbClr val="008000"/>
              </a:solidFill>
              <a:latin typeface="Calibri Bold"/>
              <a:cs typeface="Comic Sans MS"/>
            </a:rPr>
            <a:t>Ballard et al, 2006 </a:t>
          </a:r>
          <a:endParaRPr lang="en-US" sz="1400" b="1" i="1" kern="1200" dirty="0">
            <a:latin typeface="Calibri Bold"/>
            <a:cs typeface="Comic Sans MS"/>
          </a:endParaRPr>
        </a:p>
      </dsp:txBody>
      <dsp:txXfrm>
        <a:off x="3114508" y="4511885"/>
        <a:ext cx="5467850" cy="988686"/>
      </dsp:txXfrm>
    </dsp:sp>
    <dsp:sp modelId="{498D0CC9-0E72-C849-A9DD-7DF1E463D306}">
      <dsp:nvSpPr>
        <dsp:cNvPr id="0" name=""/>
        <dsp:cNvSpPr/>
      </dsp:nvSpPr>
      <dsp:spPr>
        <a:xfrm>
          <a:off x="3114508" y="5796873"/>
          <a:ext cx="5565543" cy="859274"/>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Calibri Bold"/>
              <a:cs typeface="Comic Sans MS"/>
            </a:rPr>
            <a:t>Estimated U.S. costs for diagnosis, treatment, and QOL in 2009 = $69B                                                                               </a:t>
          </a:r>
          <a:r>
            <a:rPr lang="en-US" sz="1400" b="1" i="1" kern="1200" dirty="0">
              <a:solidFill>
                <a:srgbClr val="008000"/>
              </a:solidFill>
              <a:latin typeface="Calibri Bold"/>
              <a:cs typeface="Comic Sans MS"/>
            </a:rPr>
            <a:t>(</a:t>
          </a:r>
          <a:r>
            <a:rPr lang="en-US" sz="1400" b="1" i="1" kern="1200" dirty="0" err="1">
              <a:solidFill>
                <a:srgbClr val="008000"/>
              </a:solidFill>
              <a:latin typeface="Calibri Bold"/>
              <a:cs typeface="Comic Sans MS"/>
            </a:rPr>
            <a:t>Simeons</a:t>
          </a:r>
          <a:r>
            <a:rPr lang="en-US" sz="1400" b="1" i="1" kern="1200" dirty="0">
              <a:solidFill>
                <a:srgbClr val="008000"/>
              </a:solidFill>
              <a:latin typeface="Calibri Bold"/>
              <a:cs typeface="Comic Sans MS"/>
            </a:rPr>
            <a:t> 2012; Burney &amp; </a:t>
          </a:r>
          <a:r>
            <a:rPr lang="en-US" sz="1400" b="1" i="1" kern="1200" dirty="0" err="1">
              <a:solidFill>
                <a:srgbClr val="008000"/>
              </a:solidFill>
              <a:latin typeface="Calibri Bold"/>
              <a:cs typeface="Comic Sans MS"/>
            </a:rPr>
            <a:t>Giudice</a:t>
          </a:r>
          <a:r>
            <a:rPr lang="en-US" sz="1400" b="1" i="1" kern="1200" dirty="0">
              <a:solidFill>
                <a:srgbClr val="008000"/>
              </a:solidFill>
              <a:latin typeface="Calibri Bold"/>
              <a:cs typeface="Comic Sans MS"/>
            </a:rPr>
            <a:t> 2012) </a:t>
          </a:r>
          <a:endParaRPr lang="en-US" sz="1400" b="1" i="1" kern="1200" dirty="0">
            <a:latin typeface="Calibri Bold"/>
            <a:cs typeface="Comic Sans MS"/>
          </a:endParaRPr>
        </a:p>
      </dsp:txBody>
      <dsp:txXfrm>
        <a:off x="3114508" y="5796873"/>
        <a:ext cx="5565543" cy="85927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B907A2-CB9D-1C40-AE7C-26FA8D6A7DAC}">
      <dsp:nvSpPr>
        <dsp:cNvPr id="0" name=""/>
        <dsp:cNvSpPr/>
      </dsp:nvSpPr>
      <dsp:spPr>
        <a:xfrm>
          <a:off x="0" y="33263"/>
          <a:ext cx="10344462" cy="898560"/>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1" i="0" kern="1200">
              <a:latin typeface="Calibri Bold"/>
              <a:cs typeface="Comic Sans MS"/>
            </a:rPr>
            <a:t>Counsel women with symptoms presumed to be due to endometriosis thoroughly, and to empirically treat them with adequate analgesia, combined hormonal contraceptives or progestagens (GPP)</a:t>
          </a:r>
          <a:endParaRPr lang="en-US" sz="1800" b="1" i="0" kern="1200" dirty="0">
            <a:latin typeface="Calibri Bold"/>
            <a:cs typeface="Comic Sans MS"/>
          </a:endParaRPr>
        </a:p>
      </dsp:txBody>
      <dsp:txXfrm>
        <a:off x="43864" y="77127"/>
        <a:ext cx="10256734" cy="810832"/>
      </dsp:txXfrm>
    </dsp:sp>
    <dsp:sp modelId="{64C35A04-93ED-C84C-A6DD-FA16C276C40E}">
      <dsp:nvSpPr>
        <dsp:cNvPr id="0" name=""/>
        <dsp:cNvSpPr/>
      </dsp:nvSpPr>
      <dsp:spPr>
        <a:xfrm>
          <a:off x="0" y="1070063"/>
          <a:ext cx="10344462" cy="898560"/>
        </a:xfrm>
        <a:prstGeom prst="roundRect">
          <a:avLst/>
        </a:prstGeom>
        <a:gradFill rotWithShape="0">
          <a:gsLst>
            <a:gs pos="0">
              <a:schemeClr val="accent5">
                <a:hueOff val="-1689636"/>
                <a:satOff val="-4355"/>
                <a:lumOff val="-2941"/>
                <a:alphaOff val="0"/>
                <a:lumMod val="110000"/>
                <a:satMod val="105000"/>
                <a:tint val="67000"/>
              </a:schemeClr>
            </a:gs>
            <a:gs pos="50000">
              <a:schemeClr val="accent5">
                <a:hueOff val="-1689636"/>
                <a:satOff val="-4355"/>
                <a:lumOff val="-2941"/>
                <a:alphaOff val="0"/>
                <a:lumMod val="105000"/>
                <a:satMod val="103000"/>
                <a:tint val="73000"/>
              </a:schemeClr>
            </a:gs>
            <a:gs pos="100000">
              <a:schemeClr val="accent5">
                <a:hueOff val="-1689636"/>
                <a:satOff val="-4355"/>
                <a:lumOff val="-294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1" i="0" kern="1200">
              <a:latin typeface="Calibri Bold"/>
              <a:cs typeface="Comic Sans MS"/>
            </a:rPr>
            <a:t>Prescribe hormonal treatment (hormonal contraceptives, progestagens, anti-progestagens, or GnRH agonists as one of the options, as it reduces endometriosis-associated pain) (Grade A-B)</a:t>
          </a:r>
          <a:endParaRPr lang="en-US" sz="1800" b="1" i="0" kern="1200" dirty="0">
            <a:latin typeface="Calibri Bold"/>
            <a:cs typeface="Comic Sans MS"/>
          </a:endParaRPr>
        </a:p>
      </dsp:txBody>
      <dsp:txXfrm>
        <a:off x="43864" y="1113927"/>
        <a:ext cx="10256734" cy="810832"/>
      </dsp:txXfrm>
    </dsp:sp>
    <dsp:sp modelId="{0CFCB3EE-68D3-1741-BBDF-DD1D86EFD2B4}">
      <dsp:nvSpPr>
        <dsp:cNvPr id="0" name=""/>
        <dsp:cNvSpPr/>
      </dsp:nvSpPr>
      <dsp:spPr>
        <a:xfrm>
          <a:off x="0" y="2106863"/>
          <a:ext cx="10344462" cy="898560"/>
        </a:xfrm>
        <a:prstGeom prst="roundRect">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1" i="0" kern="1200">
              <a:latin typeface="Calibri Bold"/>
              <a:cs typeface="Comic Sans MS"/>
            </a:rPr>
            <a:t>Take patient preferences, side effects, efficacy, costs and availability into consideration when choosing hormonal treatment for endometriosis-associated pain (GPP)</a:t>
          </a:r>
          <a:endParaRPr lang="en-US" sz="1800" b="1" i="0" kern="1200" dirty="0">
            <a:latin typeface="Calibri Bold"/>
            <a:cs typeface="Comic Sans MS"/>
          </a:endParaRPr>
        </a:p>
      </dsp:txBody>
      <dsp:txXfrm>
        <a:off x="43864" y="2150727"/>
        <a:ext cx="10256734" cy="810832"/>
      </dsp:txXfrm>
    </dsp:sp>
    <dsp:sp modelId="{DE9B5802-0429-254E-8EA0-0A881ACABAC4}">
      <dsp:nvSpPr>
        <dsp:cNvPr id="0" name=""/>
        <dsp:cNvSpPr/>
      </dsp:nvSpPr>
      <dsp:spPr>
        <a:xfrm>
          <a:off x="0" y="3143663"/>
          <a:ext cx="10344462" cy="898560"/>
        </a:xfrm>
        <a:prstGeom prst="roundRect">
          <a:avLst/>
        </a:prstGeom>
        <a:gradFill rotWithShape="0">
          <a:gsLst>
            <a:gs pos="0">
              <a:schemeClr val="accent5">
                <a:hueOff val="-5068907"/>
                <a:satOff val="-13064"/>
                <a:lumOff val="-8824"/>
                <a:alphaOff val="0"/>
                <a:lumMod val="110000"/>
                <a:satMod val="105000"/>
                <a:tint val="67000"/>
              </a:schemeClr>
            </a:gs>
            <a:gs pos="50000">
              <a:schemeClr val="accent5">
                <a:hueOff val="-5068907"/>
                <a:satOff val="-13064"/>
                <a:lumOff val="-8824"/>
                <a:alphaOff val="0"/>
                <a:lumMod val="105000"/>
                <a:satMod val="103000"/>
                <a:tint val="73000"/>
              </a:schemeClr>
            </a:gs>
            <a:gs pos="100000">
              <a:schemeClr val="accent5">
                <a:hueOff val="-5068907"/>
                <a:satOff val="-13064"/>
                <a:lumOff val="-882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1" i="0" kern="1200">
              <a:latin typeface="Calibri Bold"/>
              <a:cs typeface="Comic Sans MS"/>
            </a:rPr>
            <a:t>Prescribing a combined hormonal contraceptive may be benificial as it reduces endometriosis-associated dyspareunia, dysmenorrhea and non-menstrual pain  (Grade B)</a:t>
          </a:r>
          <a:endParaRPr lang="en-US" sz="1800" b="1" i="0" kern="1200" dirty="0">
            <a:latin typeface="Calibri Bold"/>
            <a:cs typeface="Comic Sans MS"/>
          </a:endParaRPr>
        </a:p>
      </dsp:txBody>
      <dsp:txXfrm>
        <a:off x="43864" y="3187527"/>
        <a:ext cx="10256734" cy="810832"/>
      </dsp:txXfrm>
    </dsp:sp>
    <dsp:sp modelId="{B26A4229-6502-114E-84F9-46DA3A2D2F73}">
      <dsp:nvSpPr>
        <dsp:cNvPr id="0" name=""/>
        <dsp:cNvSpPr/>
      </dsp:nvSpPr>
      <dsp:spPr>
        <a:xfrm>
          <a:off x="0" y="4180463"/>
          <a:ext cx="10344462" cy="898560"/>
        </a:xfrm>
        <a:prstGeom prst="roundRect">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1" i="0" kern="1200">
              <a:latin typeface="Calibri Bold"/>
              <a:cs typeface="Comic Sans MS"/>
            </a:rPr>
            <a:t>The continuous use of a combined oral contraceptive pill may be useful in women suffering from endometriosis-associated dysmenorrhea (Grade C)</a:t>
          </a:r>
          <a:endParaRPr lang="en-US" sz="1800" b="1" i="0" kern="1200" dirty="0">
            <a:latin typeface="Calibri Bold"/>
            <a:cs typeface="Comic Sans MS"/>
          </a:endParaRPr>
        </a:p>
      </dsp:txBody>
      <dsp:txXfrm>
        <a:off x="43864" y="4224327"/>
        <a:ext cx="10256734" cy="81083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FA96D6-EB80-174C-92B9-9B22F47F6FF4}">
      <dsp:nvSpPr>
        <dsp:cNvPr id="0" name=""/>
        <dsp:cNvSpPr/>
      </dsp:nvSpPr>
      <dsp:spPr>
        <a:xfrm>
          <a:off x="-6595466" y="-1008632"/>
          <a:ext cx="7850014" cy="7850014"/>
        </a:xfrm>
        <a:prstGeom prst="blockArc">
          <a:avLst>
            <a:gd name="adj1" fmla="val 18900000"/>
            <a:gd name="adj2" fmla="val 2700000"/>
            <a:gd name="adj3" fmla="val 275"/>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D5884D-B7F4-3C4B-AC07-88B8A308EED0}">
      <dsp:nvSpPr>
        <dsp:cNvPr id="0" name=""/>
        <dsp:cNvSpPr/>
      </dsp:nvSpPr>
      <dsp:spPr>
        <a:xfrm>
          <a:off x="656470" y="448421"/>
          <a:ext cx="8429253" cy="897310"/>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2240" tIns="45720" rIns="45720" bIns="45720" numCol="1" spcCol="1270" anchor="ctr" anchorCtr="0">
          <a:noAutofit/>
        </a:bodyPr>
        <a:lstStyle/>
        <a:p>
          <a:pPr marL="0" lvl="0" indent="0" algn="l" defTabSz="800100">
            <a:lnSpc>
              <a:spcPct val="90000"/>
            </a:lnSpc>
            <a:spcBef>
              <a:spcPct val="0"/>
            </a:spcBef>
            <a:spcAft>
              <a:spcPct val="35000"/>
            </a:spcAft>
            <a:buClr>
              <a:srgbClr val="660066"/>
            </a:buClr>
            <a:buFont typeface="Wingdings" charset="2"/>
            <a:buNone/>
          </a:pPr>
          <a:r>
            <a:rPr lang="en-US" sz="1800" b="1" i="0" kern="1200" dirty="0">
              <a:solidFill>
                <a:srgbClr val="FF0000"/>
              </a:solidFill>
              <a:latin typeface="+mn-lt"/>
              <a:cs typeface="Comic Sans MS"/>
            </a:rPr>
            <a:t>→ </a:t>
          </a:r>
          <a:r>
            <a:rPr lang="en-US" sz="1800" b="1" i="0" kern="1200" dirty="0">
              <a:latin typeface="+mn-lt"/>
              <a:cs typeface="Comic Sans MS"/>
            </a:rPr>
            <a:t>Suppression of ovarian function ineffective to improve fertility </a:t>
          </a:r>
          <a:r>
            <a:rPr lang="en-US" sz="1800" b="1" i="0" kern="1200" dirty="0">
              <a:solidFill>
                <a:srgbClr val="FF0000"/>
              </a:solidFill>
              <a:latin typeface="+mn-lt"/>
              <a:cs typeface="Comic Sans MS"/>
            </a:rPr>
            <a:t>(Grade A) </a:t>
          </a:r>
          <a:endParaRPr lang="en-US" sz="1800" b="1" i="0" kern="1200" dirty="0">
            <a:latin typeface="+mn-lt"/>
            <a:cs typeface="Comic Sans MS"/>
          </a:endParaRPr>
        </a:p>
        <a:p>
          <a:pPr marL="0" lvl="0" indent="0" algn="l" defTabSz="800100">
            <a:lnSpc>
              <a:spcPct val="90000"/>
            </a:lnSpc>
            <a:spcBef>
              <a:spcPct val="0"/>
            </a:spcBef>
            <a:spcAft>
              <a:spcPct val="35000"/>
            </a:spcAft>
            <a:buClr>
              <a:srgbClr val="660066"/>
            </a:buClr>
            <a:buFont typeface="Wingdings" charset="2"/>
            <a:buNone/>
          </a:pPr>
          <a:r>
            <a:rPr lang="en-US" sz="1800" b="1" i="0" kern="1200" dirty="0">
              <a:latin typeface="+mn-lt"/>
              <a:cs typeface="Comic Sans MS"/>
            </a:rPr>
            <a:t>effective for relieving pain associated with endometriosis</a:t>
          </a:r>
        </a:p>
        <a:p>
          <a:pPr marL="0" lvl="0" indent="0" algn="l" defTabSz="800100">
            <a:lnSpc>
              <a:spcPct val="90000"/>
            </a:lnSpc>
            <a:spcBef>
              <a:spcPct val="0"/>
            </a:spcBef>
            <a:spcAft>
              <a:spcPct val="35000"/>
            </a:spcAft>
            <a:buClr>
              <a:srgbClr val="660066"/>
            </a:buClr>
            <a:buFont typeface="Wingdings" charset="2"/>
            <a:buNone/>
          </a:pPr>
          <a:r>
            <a:rPr lang="en-US" sz="1800" b="1" i="0" kern="1200" dirty="0">
              <a:latin typeface="+mn-lt"/>
              <a:cs typeface="Comic Sans MS"/>
            </a:rPr>
            <a:t>there is no evidence that it improves fertility </a:t>
          </a:r>
          <a:endParaRPr lang="en-US" sz="1800" b="1" i="0" kern="1200" dirty="0">
            <a:solidFill>
              <a:srgbClr val="660066"/>
            </a:solidFill>
            <a:latin typeface="+mn-lt"/>
            <a:cs typeface="Comic Sans MS"/>
          </a:endParaRPr>
        </a:p>
      </dsp:txBody>
      <dsp:txXfrm>
        <a:off x="656470" y="448421"/>
        <a:ext cx="8429253" cy="897310"/>
      </dsp:txXfrm>
    </dsp:sp>
    <dsp:sp modelId="{92FA3311-C1F3-3440-85F9-A587E3871658}">
      <dsp:nvSpPr>
        <dsp:cNvPr id="0" name=""/>
        <dsp:cNvSpPr/>
      </dsp:nvSpPr>
      <dsp:spPr>
        <a:xfrm>
          <a:off x="95651" y="336257"/>
          <a:ext cx="1121637" cy="112163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E2CF4483-6867-1B47-9DCC-97794F79B3D8}">
      <dsp:nvSpPr>
        <dsp:cNvPr id="0" name=""/>
        <dsp:cNvSpPr/>
      </dsp:nvSpPr>
      <dsp:spPr>
        <a:xfrm>
          <a:off x="1170918" y="1794620"/>
          <a:ext cx="7914804" cy="897310"/>
        </a:xfrm>
        <a:prstGeom prst="rect">
          <a:avLst/>
        </a:prstGeom>
        <a:gradFill rotWithShape="0">
          <a:gsLst>
            <a:gs pos="0">
              <a:schemeClr val="accent4">
                <a:hueOff val="3266964"/>
                <a:satOff val="-13592"/>
                <a:lumOff val="3203"/>
                <a:alphaOff val="0"/>
                <a:lumMod val="110000"/>
                <a:satMod val="105000"/>
                <a:tint val="67000"/>
              </a:schemeClr>
            </a:gs>
            <a:gs pos="50000">
              <a:schemeClr val="accent4">
                <a:hueOff val="3266964"/>
                <a:satOff val="-13592"/>
                <a:lumOff val="3203"/>
                <a:alphaOff val="0"/>
                <a:lumMod val="105000"/>
                <a:satMod val="103000"/>
                <a:tint val="73000"/>
              </a:schemeClr>
            </a:gs>
            <a:gs pos="100000">
              <a:schemeClr val="accent4">
                <a:hueOff val="3266964"/>
                <a:satOff val="-13592"/>
                <a:lumOff val="320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2240"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i="0" kern="1200" dirty="0">
              <a:solidFill>
                <a:srgbClr val="660066"/>
              </a:solidFill>
              <a:latin typeface="+mn-lt"/>
              <a:cs typeface="Comic Sans MS"/>
            </a:rPr>
            <a:t>increase in natural killer-cell activity </a:t>
          </a:r>
        </a:p>
      </dsp:txBody>
      <dsp:txXfrm>
        <a:off x="1170918" y="1794620"/>
        <a:ext cx="7914804" cy="897310"/>
      </dsp:txXfrm>
    </dsp:sp>
    <dsp:sp modelId="{11C82A5F-3004-7D43-BA4F-A76228351A8C}">
      <dsp:nvSpPr>
        <dsp:cNvPr id="0" name=""/>
        <dsp:cNvSpPr/>
      </dsp:nvSpPr>
      <dsp:spPr>
        <a:xfrm>
          <a:off x="610100" y="1682456"/>
          <a:ext cx="1121637" cy="112163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3266964"/>
              <a:satOff val="-13592"/>
              <a:lumOff val="3203"/>
              <a:alphaOff val="0"/>
            </a:schemeClr>
          </a:solidFill>
          <a:prstDash val="solid"/>
          <a:miter lim="800000"/>
        </a:ln>
        <a:effectLst/>
      </dsp:spPr>
      <dsp:style>
        <a:lnRef idx="1">
          <a:scrgbClr r="0" g="0" b="0"/>
        </a:lnRef>
        <a:fillRef idx="2">
          <a:scrgbClr r="0" g="0" b="0"/>
        </a:fillRef>
        <a:effectRef idx="0">
          <a:scrgbClr r="0" g="0" b="0"/>
        </a:effectRef>
        <a:fontRef idx="minor"/>
      </dsp:style>
    </dsp:sp>
    <dsp:sp modelId="{DD320473-0AA1-D744-BE37-242FC9869F71}">
      <dsp:nvSpPr>
        <dsp:cNvPr id="0" name=""/>
        <dsp:cNvSpPr/>
      </dsp:nvSpPr>
      <dsp:spPr>
        <a:xfrm>
          <a:off x="1170918" y="3140818"/>
          <a:ext cx="7914804" cy="897310"/>
        </a:xfrm>
        <a:prstGeom prst="rect">
          <a:avLst/>
        </a:prstGeom>
        <a:gradFill rotWithShape="0">
          <a:gsLst>
            <a:gs pos="0">
              <a:schemeClr val="accent4">
                <a:hueOff val="6533927"/>
                <a:satOff val="-27185"/>
                <a:lumOff val="6405"/>
                <a:alphaOff val="0"/>
                <a:lumMod val="110000"/>
                <a:satMod val="105000"/>
                <a:tint val="67000"/>
              </a:schemeClr>
            </a:gs>
            <a:gs pos="50000">
              <a:schemeClr val="accent4">
                <a:hueOff val="6533927"/>
                <a:satOff val="-27185"/>
                <a:lumOff val="6405"/>
                <a:alphaOff val="0"/>
                <a:lumMod val="105000"/>
                <a:satMod val="103000"/>
                <a:tint val="73000"/>
              </a:schemeClr>
            </a:gs>
            <a:gs pos="100000">
              <a:schemeClr val="accent4">
                <a:hueOff val="6533927"/>
                <a:satOff val="-27185"/>
                <a:lumOff val="640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2240"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i="0" kern="1200" dirty="0">
              <a:solidFill>
                <a:srgbClr val="000090"/>
              </a:solidFill>
              <a:latin typeface="+mn-lt"/>
              <a:cs typeface="Comic Sans MS"/>
            </a:rPr>
            <a:t>increased antibody levels, resulting in higher peritoneal fluid levels of IL-1 and decreased levels of TNF-a </a:t>
          </a:r>
        </a:p>
      </dsp:txBody>
      <dsp:txXfrm>
        <a:off x="1170918" y="3140818"/>
        <a:ext cx="7914804" cy="897310"/>
      </dsp:txXfrm>
    </dsp:sp>
    <dsp:sp modelId="{2A94F323-A7C2-9A47-9808-9E4F0AAC3EFF}">
      <dsp:nvSpPr>
        <dsp:cNvPr id="0" name=""/>
        <dsp:cNvSpPr/>
      </dsp:nvSpPr>
      <dsp:spPr>
        <a:xfrm>
          <a:off x="610100" y="3028654"/>
          <a:ext cx="1121637" cy="112163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6533927"/>
              <a:satOff val="-27185"/>
              <a:lumOff val="6405"/>
              <a:alphaOff val="0"/>
            </a:schemeClr>
          </a:solidFill>
          <a:prstDash val="solid"/>
          <a:miter lim="800000"/>
        </a:ln>
        <a:effectLst/>
      </dsp:spPr>
      <dsp:style>
        <a:lnRef idx="1">
          <a:scrgbClr r="0" g="0" b="0"/>
        </a:lnRef>
        <a:fillRef idx="2">
          <a:scrgbClr r="0" g="0" b="0"/>
        </a:fillRef>
        <a:effectRef idx="0">
          <a:scrgbClr r="0" g="0" b="0"/>
        </a:effectRef>
        <a:fontRef idx="minor"/>
      </dsp:style>
    </dsp:sp>
    <dsp:sp modelId="{78A99D86-62C3-214E-874F-D00637393146}">
      <dsp:nvSpPr>
        <dsp:cNvPr id="0" name=""/>
        <dsp:cNvSpPr/>
      </dsp:nvSpPr>
      <dsp:spPr>
        <a:xfrm>
          <a:off x="656470" y="4487017"/>
          <a:ext cx="8429253" cy="897310"/>
        </a:xfrm>
        <a:prstGeom prst="rect">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2240"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i="0" kern="1200" dirty="0">
              <a:solidFill>
                <a:srgbClr val="3028FF"/>
              </a:solidFill>
              <a:latin typeface="+mn-lt"/>
              <a:cs typeface="Comic Sans MS"/>
            </a:rPr>
            <a:t>also affect cell apoptosis and obliterate the </a:t>
          </a:r>
          <a:r>
            <a:rPr lang="en-US" sz="1800" b="1" i="0" kern="1200" dirty="0" err="1">
              <a:solidFill>
                <a:srgbClr val="3028FF"/>
              </a:solidFill>
              <a:latin typeface="+mn-lt"/>
              <a:cs typeface="Comic Sans MS"/>
            </a:rPr>
            <a:t>embryotoxic</a:t>
          </a:r>
          <a:r>
            <a:rPr lang="en-US" sz="1800" b="1" i="0" kern="1200" dirty="0">
              <a:solidFill>
                <a:srgbClr val="3028FF"/>
              </a:solidFill>
              <a:latin typeface="+mn-lt"/>
              <a:cs typeface="Comic Sans MS"/>
            </a:rPr>
            <a:t> effects of peritoneal fluid </a:t>
          </a:r>
        </a:p>
      </dsp:txBody>
      <dsp:txXfrm>
        <a:off x="656470" y="4487017"/>
        <a:ext cx="8429253" cy="897310"/>
      </dsp:txXfrm>
    </dsp:sp>
    <dsp:sp modelId="{7B9B174E-F1DE-6C40-B320-24FFE5C3EA03}">
      <dsp:nvSpPr>
        <dsp:cNvPr id="0" name=""/>
        <dsp:cNvSpPr/>
      </dsp:nvSpPr>
      <dsp:spPr>
        <a:xfrm>
          <a:off x="95651" y="4374853"/>
          <a:ext cx="1121637" cy="112163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9800891"/>
              <a:satOff val="-40777"/>
              <a:lumOff val="9608"/>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C8C9C0-6437-F34C-BA8C-D7CE68264A9E}">
      <dsp:nvSpPr>
        <dsp:cNvPr id="0" name=""/>
        <dsp:cNvSpPr/>
      </dsp:nvSpPr>
      <dsp:spPr>
        <a:xfrm>
          <a:off x="5562" y="0"/>
          <a:ext cx="3337343" cy="3235931"/>
        </a:xfrm>
        <a:prstGeom prst="upArrow">
          <a:avLst/>
        </a:prstGeom>
        <a:gradFill rotWithShape="0">
          <a:gsLst>
            <a:gs pos="0">
              <a:schemeClr val="accent2">
                <a:alpha val="90000"/>
                <a:hueOff val="0"/>
                <a:satOff val="0"/>
                <a:lumOff val="0"/>
                <a:alphaOff val="0"/>
                <a:satMod val="103000"/>
                <a:lumMod val="102000"/>
                <a:tint val="94000"/>
              </a:schemeClr>
            </a:gs>
            <a:gs pos="50000">
              <a:schemeClr val="accent2">
                <a:alpha val="90000"/>
                <a:hueOff val="0"/>
                <a:satOff val="0"/>
                <a:lumOff val="0"/>
                <a:alphaOff val="0"/>
                <a:satMod val="110000"/>
                <a:lumMod val="100000"/>
                <a:shade val="100000"/>
              </a:schemeClr>
            </a:gs>
            <a:gs pos="100000">
              <a:schemeClr val="accent2">
                <a:alpha val="9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5134CD6-071E-3745-A6FB-E0D1D9A1D03D}">
      <dsp:nvSpPr>
        <dsp:cNvPr id="0" name=""/>
        <dsp:cNvSpPr/>
      </dsp:nvSpPr>
      <dsp:spPr>
        <a:xfrm>
          <a:off x="3677602" y="1337588"/>
          <a:ext cx="6189950" cy="1725689"/>
        </a:xfrm>
        <a:prstGeom prst="rect">
          <a:avLst/>
        </a:prstGeom>
        <a:noFill/>
        <a:ln>
          <a:solidFill>
            <a:srgbClr val="660066"/>
          </a:solidFill>
        </a:ln>
        <a:effectLst/>
      </dsp:spPr>
      <dsp:style>
        <a:lnRef idx="0">
          <a:scrgbClr r="0" g="0" b="0"/>
        </a:lnRef>
        <a:fillRef idx="0">
          <a:scrgbClr r="0" g="0" b="0"/>
        </a:fillRef>
        <a:effectRef idx="0">
          <a:scrgbClr r="0" g="0" b="0"/>
        </a:effectRef>
        <a:fontRef idx="minor"/>
      </dsp:style>
      <dsp:txBody>
        <a:bodyPr spcFirstLastPara="0" vert="horz" wrap="square" lIns="142240" tIns="0" rIns="142240" bIns="142240" numCol="1" spcCol="1270" anchor="ctr" anchorCtr="0">
          <a:noAutofit/>
        </a:bodyPr>
        <a:lstStyle/>
        <a:p>
          <a:pPr marL="0" lvl="0" indent="0" algn="l" defTabSz="889000">
            <a:lnSpc>
              <a:spcPct val="90000"/>
            </a:lnSpc>
            <a:spcBef>
              <a:spcPct val="0"/>
            </a:spcBef>
            <a:spcAft>
              <a:spcPct val="35000"/>
            </a:spcAft>
            <a:buNone/>
          </a:pPr>
          <a:r>
            <a:rPr lang="en-US" sz="2000" b="1" i="0" kern="1200" dirty="0">
              <a:solidFill>
                <a:srgbClr val="000090"/>
              </a:solidFill>
              <a:latin typeface="+mn-lt"/>
              <a:cs typeface="Comic Sans MS"/>
            </a:rPr>
            <a:t>Advantages of </a:t>
          </a:r>
          <a:r>
            <a:rPr lang="en-US" sz="2000" b="1" i="0" kern="1200" dirty="0" err="1">
              <a:solidFill>
                <a:srgbClr val="000090"/>
              </a:solidFill>
              <a:latin typeface="+mn-lt"/>
              <a:cs typeface="Comic Sans MS"/>
            </a:rPr>
            <a:t>GnRHa</a:t>
          </a:r>
          <a:r>
            <a:rPr lang="en-US" sz="2000" b="1" i="0" kern="1200" dirty="0">
              <a:solidFill>
                <a:srgbClr val="000090"/>
              </a:solidFill>
              <a:latin typeface="+mn-lt"/>
              <a:cs typeface="Comic Sans MS"/>
            </a:rPr>
            <a:t> therapy are maximized during the time of greatest disease suppression</a:t>
          </a:r>
        </a:p>
        <a:p>
          <a:pPr marL="0" lvl="0" indent="0" algn="l" defTabSz="889000">
            <a:lnSpc>
              <a:spcPct val="90000"/>
            </a:lnSpc>
            <a:spcBef>
              <a:spcPct val="0"/>
            </a:spcBef>
            <a:spcAft>
              <a:spcPct val="35000"/>
            </a:spcAft>
            <a:buNone/>
          </a:pPr>
          <a:r>
            <a:rPr lang="en-US" sz="2000" b="1" i="0" kern="1200" dirty="0">
              <a:latin typeface="+mn-lt"/>
              <a:cs typeface="Comic Sans MS"/>
            </a:rPr>
            <a:t>Must be used immediately before IVF–ET and is associated with higher PRs and increased IRs</a:t>
          </a:r>
        </a:p>
      </dsp:txBody>
      <dsp:txXfrm>
        <a:off x="3677602" y="1337588"/>
        <a:ext cx="6189950" cy="1725689"/>
      </dsp:txXfrm>
    </dsp:sp>
    <dsp:sp modelId="{3269A0B7-41CB-114C-BE00-E2C0D4A65AF4}">
      <dsp:nvSpPr>
        <dsp:cNvPr id="0" name=""/>
        <dsp:cNvSpPr/>
      </dsp:nvSpPr>
      <dsp:spPr>
        <a:xfrm>
          <a:off x="1006765" y="3505591"/>
          <a:ext cx="3337343" cy="3235931"/>
        </a:xfrm>
        <a:prstGeom prst="downArrow">
          <a:avLst/>
        </a:prstGeom>
        <a:gradFill rotWithShape="0">
          <a:gsLst>
            <a:gs pos="0">
              <a:schemeClr val="accent2">
                <a:alpha val="90000"/>
                <a:hueOff val="0"/>
                <a:satOff val="0"/>
                <a:lumOff val="0"/>
                <a:alphaOff val="-40000"/>
                <a:satMod val="103000"/>
                <a:lumMod val="102000"/>
                <a:tint val="94000"/>
              </a:schemeClr>
            </a:gs>
            <a:gs pos="50000">
              <a:schemeClr val="accent2">
                <a:alpha val="90000"/>
                <a:hueOff val="0"/>
                <a:satOff val="0"/>
                <a:lumOff val="0"/>
                <a:alphaOff val="-40000"/>
                <a:satMod val="110000"/>
                <a:lumMod val="100000"/>
                <a:shade val="100000"/>
              </a:schemeClr>
            </a:gs>
            <a:gs pos="100000">
              <a:schemeClr val="accent2">
                <a:alpha val="90000"/>
                <a:hueOff val="0"/>
                <a:satOff val="0"/>
                <a:lumOff val="0"/>
                <a:alphaOff val="-4000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8AC6F48-0428-1242-8670-D5495B76E0F7}">
      <dsp:nvSpPr>
        <dsp:cNvPr id="0" name=""/>
        <dsp:cNvSpPr/>
      </dsp:nvSpPr>
      <dsp:spPr>
        <a:xfrm>
          <a:off x="4449779" y="3962780"/>
          <a:ext cx="5663370" cy="1841859"/>
        </a:xfrm>
        <a:prstGeom prst="rect">
          <a:avLst/>
        </a:prstGeom>
        <a:noFill/>
        <a:ln>
          <a:solidFill>
            <a:srgbClr val="0000FF"/>
          </a:solidFill>
        </a:ln>
        <a:effectLst/>
      </dsp:spPr>
      <dsp:style>
        <a:lnRef idx="0">
          <a:scrgbClr r="0" g="0" b="0"/>
        </a:lnRef>
        <a:fillRef idx="0">
          <a:scrgbClr r="0" g="0" b="0"/>
        </a:fillRef>
        <a:effectRef idx="0">
          <a:scrgbClr r="0" g="0" b="0"/>
        </a:effectRef>
        <a:fontRef idx="minor"/>
      </dsp:style>
      <dsp:txBody>
        <a:bodyPr spcFirstLastPara="0" vert="horz" wrap="square" lIns="142240" tIns="0" rIns="142240" bIns="142240" numCol="1" spcCol="1270" anchor="ctr" anchorCtr="0">
          <a:noAutofit/>
        </a:bodyPr>
        <a:lstStyle/>
        <a:p>
          <a:pPr marL="0" lvl="0" indent="0" algn="l" defTabSz="889000">
            <a:lnSpc>
              <a:spcPct val="100000"/>
            </a:lnSpc>
            <a:spcBef>
              <a:spcPct val="0"/>
            </a:spcBef>
            <a:spcAft>
              <a:spcPct val="35000"/>
            </a:spcAft>
            <a:buNone/>
          </a:pPr>
          <a:r>
            <a:rPr lang="en-US" sz="2000" b="1" i="0" kern="1200" dirty="0">
              <a:solidFill>
                <a:srgbClr val="0000FF"/>
              </a:solidFill>
              <a:latin typeface="+mn-lt"/>
              <a:cs typeface="Comic Sans MS"/>
            </a:rPr>
            <a:t>Patients with stage III or IV endometriosis who were subjected to </a:t>
          </a:r>
          <a:r>
            <a:rPr lang="en-US" sz="2000" b="1" i="0" kern="1200" dirty="0" err="1">
              <a:solidFill>
                <a:srgbClr val="0000FF"/>
              </a:solidFill>
              <a:latin typeface="+mn-lt"/>
              <a:cs typeface="Comic Sans MS"/>
            </a:rPr>
            <a:t>GnRHa</a:t>
          </a:r>
          <a:r>
            <a:rPr lang="en-US" sz="2000" b="1" i="0" kern="1200" dirty="0">
              <a:solidFill>
                <a:srgbClr val="0000FF"/>
              </a:solidFill>
              <a:latin typeface="+mn-lt"/>
              <a:cs typeface="Comic Sans MS"/>
            </a:rPr>
            <a:t> therapy 6 months before     </a:t>
          </a:r>
          <a:r>
            <a:rPr lang="en-US" sz="2000" b="1" i="0" kern="1200" dirty="0">
              <a:latin typeface="+mn-lt"/>
              <a:cs typeface="Comic Sans MS"/>
            </a:rPr>
            <a:t>their IVF–ET cycle showed a   </a:t>
          </a:r>
          <a:r>
            <a:rPr lang="en-US" sz="2000" b="1" i="0" kern="1200" dirty="0">
              <a:solidFill>
                <a:srgbClr val="FF0000"/>
              </a:solidFill>
              <a:latin typeface="+mn-lt"/>
              <a:cs typeface="Comic Sans MS"/>
            </a:rPr>
            <a:t>30% increase in PRs per cycle </a:t>
          </a:r>
          <a:r>
            <a:rPr lang="en-US" sz="2000" b="1" i="0" kern="1200" dirty="0">
              <a:latin typeface="+mn-lt"/>
              <a:cs typeface="Comic Sans MS"/>
            </a:rPr>
            <a:t>compared with patients who had undergone a standard COS</a:t>
          </a:r>
        </a:p>
      </dsp:txBody>
      <dsp:txXfrm>
        <a:off x="4449779" y="3962780"/>
        <a:ext cx="5663370" cy="184185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678137-A2E2-824C-8986-86BE357C288C}">
      <dsp:nvSpPr>
        <dsp:cNvPr id="0" name=""/>
        <dsp:cNvSpPr/>
      </dsp:nvSpPr>
      <dsp:spPr>
        <a:xfrm>
          <a:off x="383989" y="4865"/>
          <a:ext cx="11304098" cy="585400"/>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mn-lt"/>
              <a:cs typeface="Comic Sans MS"/>
            </a:rPr>
            <a:t>→ uncertain, whether surgery improves infertility  </a:t>
          </a:r>
          <a:r>
            <a:rPr lang="en-US" sz="1800" b="1" i="0" kern="1200" dirty="0">
              <a:solidFill>
                <a:srgbClr val="FF0000"/>
              </a:solidFill>
              <a:latin typeface="+mn-lt"/>
              <a:cs typeface="Comic Sans MS"/>
            </a:rPr>
            <a:t>(Grade B) </a:t>
          </a:r>
          <a:endParaRPr lang="en-US" sz="1800" kern="1200" dirty="0">
            <a:solidFill>
              <a:srgbClr val="FF0000"/>
            </a:solidFill>
            <a:latin typeface="+mn-lt"/>
          </a:endParaRPr>
        </a:p>
      </dsp:txBody>
      <dsp:txXfrm>
        <a:off x="401135" y="22011"/>
        <a:ext cx="11269806" cy="551108"/>
      </dsp:txXfrm>
    </dsp:sp>
    <dsp:sp modelId="{7C8EC0CD-8DCD-654D-9EB2-6139D2B2C10E}">
      <dsp:nvSpPr>
        <dsp:cNvPr id="0" name=""/>
        <dsp:cNvSpPr/>
      </dsp:nvSpPr>
      <dsp:spPr>
        <a:xfrm rot="5400000">
          <a:off x="5926276" y="604900"/>
          <a:ext cx="219525" cy="263430"/>
        </a:xfrm>
        <a:prstGeom prst="rightArrow">
          <a:avLst>
            <a:gd name="adj1" fmla="val 60000"/>
            <a:gd name="adj2" fmla="val 5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5957010" y="626853"/>
        <a:ext cx="158058" cy="153668"/>
      </dsp:txXfrm>
    </dsp:sp>
    <dsp:sp modelId="{02BCD77D-433B-7842-91A5-30B24B11C42D}">
      <dsp:nvSpPr>
        <dsp:cNvPr id="0" name=""/>
        <dsp:cNvSpPr/>
      </dsp:nvSpPr>
      <dsp:spPr>
        <a:xfrm>
          <a:off x="383989" y="882965"/>
          <a:ext cx="11304098" cy="754153"/>
        </a:xfrm>
        <a:prstGeom prst="roundRect">
          <a:avLst>
            <a:gd name="adj" fmla="val 10000"/>
          </a:avLst>
        </a:prstGeom>
        <a:gradFill rotWithShape="0">
          <a:gsLst>
            <a:gs pos="0">
              <a:schemeClr val="accent5">
                <a:hueOff val="-1126424"/>
                <a:satOff val="-2903"/>
                <a:lumOff val="-1961"/>
                <a:alphaOff val="0"/>
                <a:lumMod val="110000"/>
                <a:satMod val="105000"/>
                <a:tint val="67000"/>
              </a:schemeClr>
            </a:gs>
            <a:gs pos="50000">
              <a:schemeClr val="accent5">
                <a:hueOff val="-1126424"/>
                <a:satOff val="-2903"/>
                <a:lumOff val="-1961"/>
                <a:alphaOff val="0"/>
                <a:lumMod val="105000"/>
                <a:satMod val="103000"/>
                <a:tint val="73000"/>
              </a:schemeClr>
            </a:gs>
            <a:gs pos="100000">
              <a:schemeClr val="accent5">
                <a:hueOff val="-1126424"/>
                <a:satOff val="-2903"/>
                <a:lumOff val="-196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Clr>
              <a:srgbClr val="FF6600"/>
            </a:buClr>
            <a:buFont typeface="Wingdings" charset="2"/>
            <a:buNone/>
          </a:pPr>
          <a:r>
            <a:rPr lang="en-US" sz="1800" b="1" kern="1200" dirty="0">
              <a:latin typeface="+mn-lt"/>
            </a:rPr>
            <a:t>In infertile women with AFS/ASRM stage I/II endometriosis, clinicians should perform operative laparoscopy (excision or ablation of the endometriotic lesions) including </a:t>
          </a:r>
          <a:r>
            <a:rPr lang="en-US" sz="1800" b="1" kern="1200" dirty="0" err="1">
              <a:latin typeface="+mn-lt"/>
            </a:rPr>
            <a:t>adhesiolysis</a:t>
          </a:r>
          <a:r>
            <a:rPr lang="en-US" sz="1800" b="1" kern="1200" dirty="0">
              <a:latin typeface="+mn-lt"/>
            </a:rPr>
            <a:t>, rather than performing diagnostic laparoscopy only, to increase ongoing pregnancy rates </a:t>
          </a:r>
          <a:r>
            <a:rPr lang="en-US" sz="1800" b="1" kern="1200" dirty="0">
              <a:solidFill>
                <a:srgbClr val="FF0000"/>
              </a:solidFill>
              <a:latin typeface="+mn-lt"/>
            </a:rPr>
            <a:t>(Grade A)</a:t>
          </a:r>
          <a:endParaRPr lang="en-US" sz="1800" kern="1200" dirty="0">
            <a:solidFill>
              <a:srgbClr val="FF0000"/>
            </a:solidFill>
            <a:latin typeface="+mn-lt"/>
          </a:endParaRPr>
        </a:p>
      </dsp:txBody>
      <dsp:txXfrm>
        <a:off x="406077" y="905053"/>
        <a:ext cx="11259922" cy="709977"/>
      </dsp:txXfrm>
    </dsp:sp>
    <dsp:sp modelId="{C2890F32-5523-F441-A497-303AD89957E4}">
      <dsp:nvSpPr>
        <dsp:cNvPr id="0" name=""/>
        <dsp:cNvSpPr/>
      </dsp:nvSpPr>
      <dsp:spPr>
        <a:xfrm rot="5400000">
          <a:off x="5926276" y="1651754"/>
          <a:ext cx="219525" cy="263430"/>
        </a:xfrm>
        <a:prstGeom prst="rightArrow">
          <a:avLst>
            <a:gd name="adj1" fmla="val 60000"/>
            <a:gd name="adj2" fmla="val 50000"/>
          </a:avLst>
        </a:prstGeom>
        <a:gradFill rotWithShape="0">
          <a:gsLst>
            <a:gs pos="0">
              <a:schemeClr val="accent5">
                <a:hueOff val="-1351709"/>
                <a:satOff val="-3484"/>
                <a:lumOff val="-2353"/>
                <a:alphaOff val="0"/>
                <a:lumMod val="110000"/>
                <a:satMod val="105000"/>
                <a:tint val="67000"/>
              </a:schemeClr>
            </a:gs>
            <a:gs pos="50000">
              <a:schemeClr val="accent5">
                <a:hueOff val="-1351709"/>
                <a:satOff val="-3484"/>
                <a:lumOff val="-2353"/>
                <a:alphaOff val="0"/>
                <a:lumMod val="105000"/>
                <a:satMod val="103000"/>
                <a:tint val="73000"/>
              </a:schemeClr>
            </a:gs>
            <a:gs pos="100000">
              <a:schemeClr val="accent5">
                <a:hueOff val="-1351709"/>
                <a:satOff val="-3484"/>
                <a:lumOff val="-2353"/>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5957010" y="1673707"/>
        <a:ext cx="158058" cy="153668"/>
      </dsp:txXfrm>
    </dsp:sp>
    <dsp:sp modelId="{7C678EDD-6523-F44C-B5FA-39A9D1E68A09}">
      <dsp:nvSpPr>
        <dsp:cNvPr id="0" name=""/>
        <dsp:cNvSpPr/>
      </dsp:nvSpPr>
      <dsp:spPr>
        <a:xfrm>
          <a:off x="383989" y="1929819"/>
          <a:ext cx="11304098" cy="691386"/>
        </a:xfrm>
        <a:prstGeom prst="roundRect">
          <a:avLst>
            <a:gd name="adj" fmla="val 10000"/>
          </a:avLst>
        </a:prstGeom>
        <a:gradFill rotWithShape="0">
          <a:gsLst>
            <a:gs pos="0">
              <a:schemeClr val="accent5">
                <a:hueOff val="-2252848"/>
                <a:satOff val="-5806"/>
                <a:lumOff val="-3922"/>
                <a:alphaOff val="0"/>
                <a:lumMod val="110000"/>
                <a:satMod val="105000"/>
                <a:tint val="67000"/>
              </a:schemeClr>
            </a:gs>
            <a:gs pos="50000">
              <a:schemeClr val="accent5">
                <a:hueOff val="-2252848"/>
                <a:satOff val="-5806"/>
                <a:lumOff val="-3922"/>
                <a:alphaOff val="0"/>
                <a:lumMod val="105000"/>
                <a:satMod val="103000"/>
                <a:tint val="73000"/>
              </a:schemeClr>
            </a:gs>
            <a:gs pos="100000">
              <a:schemeClr val="accent5">
                <a:hueOff val="-2252848"/>
                <a:satOff val="-5806"/>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Clr>
              <a:srgbClr val="FF6600"/>
            </a:buClr>
            <a:buFont typeface="Wingdings" charset="2"/>
            <a:buNone/>
          </a:pPr>
          <a:r>
            <a:rPr lang="en-US" sz="1800" b="1" kern="1200" dirty="0">
              <a:latin typeface="+mn-lt"/>
            </a:rPr>
            <a:t>Infertile women with ovarian endometrioma undergoing surgery, clinicians should perform excision of the endometrioma capsule, instead of drainage and electrocoagulation of the endometrioma wall, to increase spontaneous pregnancy rates </a:t>
          </a:r>
          <a:r>
            <a:rPr lang="en-US" sz="1800" b="1" kern="1200" dirty="0">
              <a:solidFill>
                <a:srgbClr val="FF0000"/>
              </a:solidFill>
              <a:latin typeface="+mn-lt"/>
            </a:rPr>
            <a:t>(Grade A)</a:t>
          </a:r>
          <a:endParaRPr lang="en-US" sz="1800" kern="1200" dirty="0">
            <a:solidFill>
              <a:srgbClr val="FF0000"/>
            </a:solidFill>
            <a:latin typeface="+mn-lt"/>
          </a:endParaRPr>
        </a:p>
      </dsp:txBody>
      <dsp:txXfrm>
        <a:off x="404239" y="1950069"/>
        <a:ext cx="11263598" cy="650886"/>
      </dsp:txXfrm>
    </dsp:sp>
    <dsp:sp modelId="{00466EFE-9A84-1A48-8E0C-869C753F30DE}">
      <dsp:nvSpPr>
        <dsp:cNvPr id="0" name=""/>
        <dsp:cNvSpPr/>
      </dsp:nvSpPr>
      <dsp:spPr>
        <a:xfrm rot="5400000">
          <a:off x="5926276" y="2635840"/>
          <a:ext cx="219525" cy="263430"/>
        </a:xfrm>
        <a:prstGeom prst="rightArrow">
          <a:avLst>
            <a:gd name="adj1" fmla="val 60000"/>
            <a:gd name="adj2" fmla="val 50000"/>
          </a:avLst>
        </a:prstGeom>
        <a:gradFill rotWithShape="0">
          <a:gsLst>
            <a:gs pos="0">
              <a:schemeClr val="accent5">
                <a:hueOff val="-2703417"/>
                <a:satOff val="-6968"/>
                <a:lumOff val="-4706"/>
                <a:alphaOff val="0"/>
                <a:lumMod val="110000"/>
                <a:satMod val="105000"/>
                <a:tint val="67000"/>
              </a:schemeClr>
            </a:gs>
            <a:gs pos="50000">
              <a:schemeClr val="accent5">
                <a:hueOff val="-2703417"/>
                <a:satOff val="-6968"/>
                <a:lumOff val="-4706"/>
                <a:alphaOff val="0"/>
                <a:lumMod val="105000"/>
                <a:satMod val="103000"/>
                <a:tint val="73000"/>
              </a:schemeClr>
            </a:gs>
            <a:gs pos="100000">
              <a:schemeClr val="accent5">
                <a:hueOff val="-2703417"/>
                <a:satOff val="-6968"/>
                <a:lumOff val="-4706"/>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5957010" y="2657793"/>
        <a:ext cx="158058" cy="153668"/>
      </dsp:txXfrm>
    </dsp:sp>
    <dsp:sp modelId="{E99034E9-E4E4-BB46-953A-D42DCE639C25}">
      <dsp:nvSpPr>
        <dsp:cNvPr id="0" name=""/>
        <dsp:cNvSpPr/>
      </dsp:nvSpPr>
      <dsp:spPr>
        <a:xfrm>
          <a:off x="383989" y="2913905"/>
          <a:ext cx="11304098" cy="585400"/>
        </a:xfrm>
        <a:prstGeom prst="roundRect">
          <a:avLst>
            <a:gd name="adj" fmla="val 10000"/>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mn-lt"/>
              <a:cs typeface="Comic Sans MS"/>
            </a:rPr>
            <a:t>When performing surgery in women with ovarian endometrioma, clinicians should perform cystectomy instead of drainage and coagulation orCO2 laser vaporization as it reduces endometriosis-associated pain </a:t>
          </a:r>
          <a:r>
            <a:rPr lang="en-US" sz="1800" b="1" i="0" kern="1200" dirty="0">
              <a:solidFill>
                <a:srgbClr val="FF0000"/>
              </a:solidFill>
              <a:latin typeface="+mn-lt"/>
              <a:cs typeface="Comic Sans MS"/>
            </a:rPr>
            <a:t>(Grade A)</a:t>
          </a:r>
          <a:endParaRPr lang="en-US" sz="1800" kern="1200" dirty="0">
            <a:solidFill>
              <a:srgbClr val="FF0000"/>
            </a:solidFill>
            <a:latin typeface="+mn-lt"/>
          </a:endParaRPr>
        </a:p>
      </dsp:txBody>
      <dsp:txXfrm>
        <a:off x="401135" y="2931051"/>
        <a:ext cx="11269806" cy="551108"/>
      </dsp:txXfrm>
    </dsp:sp>
    <dsp:sp modelId="{F3431D9E-8389-4C49-8ABF-9F18A63415C8}">
      <dsp:nvSpPr>
        <dsp:cNvPr id="0" name=""/>
        <dsp:cNvSpPr/>
      </dsp:nvSpPr>
      <dsp:spPr>
        <a:xfrm rot="5400000">
          <a:off x="5926276" y="3513941"/>
          <a:ext cx="219525" cy="263430"/>
        </a:xfrm>
        <a:prstGeom prst="rightArrow">
          <a:avLst>
            <a:gd name="adj1" fmla="val 60000"/>
            <a:gd name="adj2" fmla="val 50000"/>
          </a:avLst>
        </a:prstGeom>
        <a:gradFill rotWithShape="0">
          <a:gsLst>
            <a:gs pos="0">
              <a:schemeClr val="accent5">
                <a:hueOff val="-4055126"/>
                <a:satOff val="-10451"/>
                <a:lumOff val="-7059"/>
                <a:alphaOff val="0"/>
                <a:lumMod val="110000"/>
                <a:satMod val="105000"/>
                <a:tint val="67000"/>
              </a:schemeClr>
            </a:gs>
            <a:gs pos="50000">
              <a:schemeClr val="accent5">
                <a:hueOff val="-4055126"/>
                <a:satOff val="-10451"/>
                <a:lumOff val="-7059"/>
                <a:alphaOff val="0"/>
                <a:lumMod val="105000"/>
                <a:satMod val="103000"/>
                <a:tint val="73000"/>
              </a:schemeClr>
            </a:gs>
            <a:gs pos="100000">
              <a:schemeClr val="accent5">
                <a:hueOff val="-4055126"/>
                <a:satOff val="-10451"/>
                <a:lumOff val="-7059"/>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5957010" y="3535894"/>
        <a:ext cx="158058" cy="153668"/>
      </dsp:txXfrm>
    </dsp:sp>
    <dsp:sp modelId="{C232CA6D-9E81-F847-A3DD-0F4172BDC82A}">
      <dsp:nvSpPr>
        <dsp:cNvPr id="0" name=""/>
        <dsp:cNvSpPr/>
      </dsp:nvSpPr>
      <dsp:spPr>
        <a:xfrm>
          <a:off x="383989" y="3792006"/>
          <a:ext cx="11304098" cy="585400"/>
        </a:xfrm>
        <a:prstGeom prst="roundRect">
          <a:avLst>
            <a:gd name="adj" fmla="val 10000"/>
          </a:avLst>
        </a:prstGeom>
        <a:gradFill rotWithShape="0">
          <a:gsLst>
            <a:gs pos="0">
              <a:schemeClr val="accent5">
                <a:hueOff val="-4505695"/>
                <a:satOff val="-11613"/>
                <a:lumOff val="-7843"/>
                <a:alphaOff val="0"/>
                <a:lumMod val="110000"/>
                <a:satMod val="105000"/>
                <a:tint val="67000"/>
              </a:schemeClr>
            </a:gs>
            <a:gs pos="50000">
              <a:schemeClr val="accent5">
                <a:hueOff val="-4505695"/>
                <a:satOff val="-11613"/>
                <a:lumOff val="-7843"/>
                <a:alphaOff val="0"/>
                <a:lumMod val="105000"/>
                <a:satMod val="103000"/>
                <a:tint val="73000"/>
              </a:schemeClr>
            </a:gs>
            <a:gs pos="100000">
              <a:schemeClr val="accent5">
                <a:hueOff val="-4505695"/>
                <a:satOff val="-11613"/>
                <a:lumOff val="-784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kern="1200">
              <a:latin typeface="+mn-lt"/>
              <a:cs typeface="Comic Sans MS"/>
            </a:rPr>
            <a:t>Concerns of surgery are Recurrence rate and decreased Ovarian reserve </a:t>
          </a:r>
          <a:endParaRPr lang="en-US" sz="1800" kern="1200" dirty="0">
            <a:latin typeface="+mn-lt"/>
          </a:endParaRPr>
        </a:p>
      </dsp:txBody>
      <dsp:txXfrm>
        <a:off x="401135" y="3809152"/>
        <a:ext cx="11269806" cy="551108"/>
      </dsp:txXfrm>
    </dsp:sp>
    <dsp:sp modelId="{1F33594B-5D5D-5B45-89BE-AB23668F7847}">
      <dsp:nvSpPr>
        <dsp:cNvPr id="0" name=""/>
        <dsp:cNvSpPr/>
      </dsp:nvSpPr>
      <dsp:spPr>
        <a:xfrm rot="5400000">
          <a:off x="5926276" y="4392041"/>
          <a:ext cx="219525" cy="263430"/>
        </a:xfrm>
        <a:prstGeom prst="rightArrow">
          <a:avLst>
            <a:gd name="adj1" fmla="val 60000"/>
            <a:gd name="adj2" fmla="val 50000"/>
          </a:avLst>
        </a:prstGeom>
        <a:gradFill rotWithShape="0">
          <a:gsLst>
            <a:gs pos="0">
              <a:schemeClr val="accent5">
                <a:hueOff val="-5406834"/>
                <a:satOff val="-13935"/>
                <a:lumOff val="-9412"/>
                <a:alphaOff val="0"/>
                <a:lumMod val="110000"/>
                <a:satMod val="105000"/>
                <a:tint val="67000"/>
              </a:schemeClr>
            </a:gs>
            <a:gs pos="50000">
              <a:schemeClr val="accent5">
                <a:hueOff val="-5406834"/>
                <a:satOff val="-13935"/>
                <a:lumOff val="-9412"/>
                <a:alphaOff val="0"/>
                <a:lumMod val="105000"/>
                <a:satMod val="103000"/>
                <a:tint val="73000"/>
              </a:schemeClr>
            </a:gs>
            <a:gs pos="100000">
              <a:schemeClr val="accent5">
                <a:hueOff val="-5406834"/>
                <a:satOff val="-13935"/>
                <a:lumOff val="-9412"/>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5957010" y="4413994"/>
        <a:ext cx="158058" cy="153668"/>
      </dsp:txXfrm>
    </dsp:sp>
    <dsp:sp modelId="{5556A0B3-C791-8F40-BBF2-9CF0E95CF27A}">
      <dsp:nvSpPr>
        <dsp:cNvPr id="0" name=""/>
        <dsp:cNvSpPr/>
      </dsp:nvSpPr>
      <dsp:spPr>
        <a:xfrm>
          <a:off x="383989" y="4670106"/>
          <a:ext cx="11304098" cy="585400"/>
        </a:xfrm>
        <a:prstGeom prst="roundRect">
          <a:avLst>
            <a:gd name="adj" fmla="val 10000"/>
          </a:avLst>
        </a:prstGeom>
        <a:gradFill rotWithShape="0">
          <a:gsLst>
            <a:gs pos="0">
              <a:schemeClr val="accent5">
                <a:hueOff val="-5632119"/>
                <a:satOff val="-14516"/>
                <a:lumOff val="-9804"/>
                <a:alphaOff val="0"/>
                <a:lumMod val="110000"/>
                <a:satMod val="105000"/>
                <a:tint val="67000"/>
              </a:schemeClr>
            </a:gs>
            <a:gs pos="50000">
              <a:schemeClr val="accent5">
                <a:hueOff val="-5632119"/>
                <a:satOff val="-14516"/>
                <a:lumOff val="-9804"/>
                <a:alphaOff val="0"/>
                <a:lumMod val="105000"/>
                <a:satMod val="103000"/>
                <a:tint val="73000"/>
              </a:schemeClr>
            </a:gs>
            <a:gs pos="100000">
              <a:schemeClr val="accent5">
                <a:hueOff val="-5632119"/>
                <a:satOff val="-14516"/>
                <a:lumOff val="-9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Clr>
              <a:srgbClr val="FF6600"/>
            </a:buClr>
            <a:buFont typeface="Wingdings" charset="2"/>
            <a:buNone/>
          </a:pPr>
          <a:r>
            <a:rPr lang="en-US" sz="1800" b="1" kern="1200" dirty="0"/>
            <a:t>Clinicians should not prescribe preoperative hormonal treatment to improve the outcome of surgery for pain in women with endometriosis </a:t>
          </a:r>
          <a:r>
            <a:rPr lang="en-US" sz="1800" b="1" kern="1200" dirty="0">
              <a:solidFill>
                <a:srgbClr val="FF0000"/>
              </a:solidFill>
            </a:rPr>
            <a:t>(Grade A)</a:t>
          </a:r>
          <a:endParaRPr lang="en-US" sz="1800" kern="1200" dirty="0">
            <a:solidFill>
              <a:srgbClr val="FF0000"/>
            </a:solidFill>
            <a:latin typeface="+mn-lt"/>
          </a:endParaRPr>
        </a:p>
      </dsp:txBody>
      <dsp:txXfrm>
        <a:off x="401135" y="4687252"/>
        <a:ext cx="11269806" cy="551108"/>
      </dsp:txXfrm>
    </dsp:sp>
    <dsp:sp modelId="{218B913A-CF31-2245-8AA8-00069DD73A73}">
      <dsp:nvSpPr>
        <dsp:cNvPr id="0" name=""/>
        <dsp:cNvSpPr/>
      </dsp:nvSpPr>
      <dsp:spPr>
        <a:xfrm rot="5400000">
          <a:off x="5926276" y="5270141"/>
          <a:ext cx="219525" cy="263430"/>
        </a:xfrm>
        <a:prstGeom prst="rightArrow">
          <a:avLst>
            <a:gd name="adj1" fmla="val 60000"/>
            <a:gd name="adj2" fmla="val 5000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5957010" y="5292094"/>
        <a:ext cx="158058" cy="153668"/>
      </dsp:txXfrm>
    </dsp:sp>
    <dsp:sp modelId="{ED48A884-7A5F-A848-BB9D-7EA55FF3E898}">
      <dsp:nvSpPr>
        <dsp:cNvPr id="0" name=""/>
        <dsp:cNvSpPr/>
      </dsp:nvSpPr>
      <dsp:spPr>
        <a:xfrm>
          <a:off x="383989" y="5548206"/>
          <a:ext cx="11304098" cy="585400"/>
        </a:xfrm>
        <a:prstGeom prst="roundRect">
          <a:avLst>
            <a:gd name="adj" fmla="val 1000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Clr>
              <a:srgbClr val="FF6600"/>
            </a:buClr>
            <a:buFont typeface="Wingdings" charset="2"/>
            <a:buNone/>
          </a:pPr>
          <a:r>
            <a:rPr lang="en-US" sz="1800" b="1" kern="1200" dirty="0"/>
            <a:t>Clinicians clearly distinguish adjunctive short-term (&lt; 6 months) hormonal treatment after surgery from long- term (&gt; 6 months) hormonal treatment; the latter is aimed at secondary prevention </a:t>
          </a:r>
          <a:r>
            <a:rPr lang="en-US" sz="1800" b="1" kern="1200" dirty="0">
              <a:solidFill>
                <a:srgbClr val="FF0000"/>
              </a:solidFill>
            </a:rPr>
            <a:t>(GPP) </a:t>
          </a:r>
          <a:endParaRPr lang="en-US" sz="1800" kern="1200" dirty="0">
            <a:solidFill>
              <a:srgbClr val="FF0000"/>
            </a:solidFill>
            <a:latin typeface="+mn-lt"/>
          </a:endParaRPr>
        </a:p>
      </dsp:txBody>
      <dsp:txXfrm>
        <a:off x="401135" y="5565352"/>
        <a:ext cx="11269806" cy="55110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34A005-CCF6-A64B-8AC5-48664821E4A6}">
      <dsp:nvSpPr>
        <dsp:cNvPr id="0" name=""/>
        <dsp:cNvSpPr/>
      </dsp:nvSpPr>
      <dsp:spPr>
        <a:xfrm rot="16200000">
          <a:off x="1335985" y="-1335985"/>
          <a:ext cx="3424029" cy="6096000"/>
        </a:xfrm>
        <a:prstGeom prst="round1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ctr" anchorCtr="0">
          <a:noAutofit/>
        </a:bodyPr>
        <a:lstStyle/>
        <a:p>
          <a:pPr marL="0" lvl="0" indent="0" algn="ctr" defTabSz="800100">
            <a:lnSpc>
              <a:spcPct val="100000"/>
            </a:lnSpc>
            <a:spcBef>
              <a:spcPct val="0"/>
            </a:spcBef>
            <a:spcAft>
              <a:spcPct val="35000"/>
            </a:spcAft>
            <a:buNone/>
          </a:pPr>
          <a:r>
            <a:rPr lang="en-US" sz="1800" b="1" i="0" kern="1200">
              <a:latin typeface="Calibri Bold"/>
              <a:cs typeface="Comic Sans MS"/>
            </a:rPr>
            <a:t>Laparoscopy is the gold-standard treatment for ovarian endometriomas</a:t>
          </a:r>
        </a:p>
        <a:p>
          <a:pPr marL="0" lvl="0" indent="0" algn="ctr" defTabSz="800100">
            <a:lnSpc>
              <a:spcPct val="100000"/>
            </a:lnSpc>
            <a:spcBef>
              <a:spcPct val="0"/>
            </a:spcBef>
            <a:spcAft>
              <a:spcPct val="35000"/>
            </a:spcAft>
            <a:buNone/>
          </a:pPr>
          <a:r>
            <a:rPr lang="en-US" sz="1800" b="1" i="0" kern="1200">
              <a:latin typeface="Calibri Bold"/>
              <a:cs typeface="Comic Sans MS"/>
            </a:rPr>
            <a:t>Various techniques include</a:t>
          </a:r>
        </a:p>
        <a:p>
          <a:pPr marL="0" lvl="0" indent="0" algn="ctr" defTabSz="800100">
            <a:lnSpc>
              <a:spcPct val="100000"/>
            </a:lnSpc>
            <a:spcBef>
              <a:spcPct val="0"/>
            </a:spcBef>
            <a:spcAft>
              <a:spcPct val="35000"/>
            </a:spcAft>
            <a:buNone/>
          </a:pPr>
          <a:r>
            <a:rPr lang="en-US" sz="1800" b="1" i="0" kern="1200">
              <a:latin typeface="Calibri Bold"/>
              <a:cs typeface="Comic Sans MS"/>
            </a:rPr>
            <a:t> cystic wall laser vaporization</a:t>
          </a:r>
        </a:p>
        <a:p>
          <a:pPr marL="0" lvl="0" indent="0" algn="ctr" defTabSz="800100">
            <a:lnSpc>
              <a:spcPct val="100000"/>
            </a:lnSpc>
            <a:spcBef>
              <a:spcPct val="0"/>
            </a:spcBef>
            <a:spcAft>
              <a:spcPct val="35000"/>
            </a:spcAft>
            <a:buNone/>
          </a:pPr>
          <a:r>
            <a:rPr lang="en-US" sz="1800" b="1" i="0" kern="1200">
              <a:latin typeface="Calibri Bold"/>
              <a:cs typeface="Comic Sans MS"/>
            </a:rPr>
            <a:t> drainage and bipolar coagulation of the cystic wall</a:t>
          </a:r>
        </a:p>
        <a:p>
          <a:pPr marL="0" lvl="0" indent="0" algn="ctr" defTabSz="800100">
            <a:lnSpc>
              <a:spcPct val="100000"/>
            </a:lnSpc>
            <a:spcBef>
              <a:spcPct val="0"/>
            </a:spcBef>
            <a:spcAft>
              <a:spcPct val="35000"/>
            </a:spcAft>
            <a:buNone/>
          </a:pPr>
          <a:r>
            <a:rPr lang="en-US" sz="1800" b="1" i="0" kern="1200">
              <a:latin typeface="Calibri Bold"/>
              <a:cs typeface="Comic Sans MS"/>
            </a:rPr>
            <a:t>endometrioma stripping</a:t>
          </a:r>
          <a:endParaRPr lang="en-US" sz="1800" b="1" i="0" kern="1200" dirty="0">
            <a:latin typeface="Calibri Bold"/>
            <a:cs typeface="Comic Sans MS"/>
          </a:endParaRPr>
        </a:p>
      </dsp:txBody>
      <dsp:txXfrm rot="5400000">
        <a:off x="-1" y="1"/>
        <a:ext cx="6096000" cy="2568022"/>
      </dsp:txXfrm>
    </dsp:sp>
    <dsp:sp modelId="{EB3C02E9-9E85-3444-B936-C1D51D93634A}">
      <dsp:nvSpPr>
        <dsp:cNvPr id="0" name=""/>
        <dsp:cNvSpPr/>
      </dsp:nvSpPr>
      <dsp:spPr>
        <a:xfrm>
          <a:off x="6096000" y="0"/>
          <a:ext cx="6096000" cy="3424029"/>
        </a:xfrm>
        <a:prstGeom prst="round1Rect">
          <a:avLst/>
        </a:prstGeom>
        <a:gradFill rotWithShape="0">
          <a:gsLst>
            <a:gs pos="0">
              <a:schemeClr val="accent5">
                <a:hueOff val="-2252848"/>
                <a:satOff val="-5806"/>
                <a:lumOff val="-3922"/>
                <a:alphaOff val="0"/>
                <a:lumMod val="110000"/>
                <a:satMod val="105000"/>
                <a:tint val="67000"/>
              </a:schemeClr>
            </a:gs>
            <a:gs pos="50000">
              <a:schemeClr val="accent5">
                <a:hueOff val="-2252848"/>
                <a:satOff val="-5806"/>
                <a:lumOff val="-3922"/>
                <a:alphaOff val="0"/>
                <a:lumMod val="105000"/>
                <a:satMod val="103000"/>
                <a:tint val="73000"/>
              </a:schemeClr>
            </a:gs>
            <a:gs pos="100000">
              <a:schemeClr val="accent5">
                <a:hueOff val="-2252848"/>
                <a:satOff val="-5806"/>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ctr" anchorCtr="0">
          <a:noAutofit/>
        </a:bodyPr>
        <a:lstStyle/>
        <a:p>
          <a:pPr marL="0" lvl="0" indent="0" algn="ctr" defTabSz="800100">
            <a:lnSpc>
              <a:spcPct val="100000"/>
            </a:lnSpc>
            <a:spcBef>
              <a:spcPct val="0"/>
            </a:spcBef>
            <a:spcAft>
              <a:spcPct val="35000"/>
            </a:spcAft>
            <a:buNone/>
          </a:pPr>
          <a:r>
            <a:rPr lang="en-US" sz="1800" b="1" i="0" kern="1200">
              <a:latin typeface="Calibri Bold"/>
              <a:cs typeface="Comic Sans MS"/>
            </a:rPr>
            <a:t>Surgery can lead to a reduction in OR by three main mechanisms: </a:t>
          </a:r>
        </a:p>
        <a:p>
          <a:pPr marL="0" lvl="0" indent="0" algn="l" defTabSz="800100">
            <a:lnSpc>
              <a:spcPct val="100000"/>
            </a:lnSpc>
            <a:spcBef>
              <a:spcPct val="0"/>
            </a:spcBef>
            <a:spcAft>
              <a:spcPct val="35000"/>
            </a:spcAft>
            <a:buNone/>
          </a:pPr>
          <a:r>
            <a:rPr lang="en-US" sz="1800" b="1" i="0" kern="1200">
              <a:latin typeface="Calibri Bold"/>
              <a:cs typeface="Comic Sans MS"/>
            </a:rPr>
            <a:t>1.excessive stripping of the ovarian cortex</a:t>
          </a:r>
        </a:p>
        <a:p>
          <a:pPr marL="0" lvl="0" indent="0" algn="l" defTabSz="800100">
            <a:lnSpc>
              <a:spcPct val="100000"/>
            </a:lnSpc>
            <a:spcBef>
              <a:spcPct val="0"/>
            </a:spcBef>
            <a:spcAft>
              <a:spcPct val="35000"/>
            </a:spcAft>
            <a:buNone/>
          </a:pPr>
          <a:r>
            <a:rPr lang="en-US" sz="1800" b="1" i="0" kern="1200">
              <a:latin typeface="Calibri Bold"/>
              <a:cs typeface="Comic Sans MS"/>
            </a:rPr>
            <a:t>2.use of bipolar coagulation to stop bleeding </a:t>
          </a:r>
        </a:p>
        <a:p>
          <a:pPr marL="0" lvl="0" indent="0" algn="l" defTabSz="800100">
            <a:lnSpc>
              <a:spcPct val="100000"/>
            </a:lnSpc>
            <a:spcBef>
              <a:spcPct val="0"/>
            </a:spcBef>
            <a:spcAft>
              <a:spcPct val="35000"/>
            </a:spcAft>
            <a:buNone/>
          </a:pPr>
          <a:r>
            <a:rPr lang="en-US" sz="1800" b="1" i="0" kern="1200">
              <a:latin typeface="Calibri Bold"/>
              <a:cs typeface="Comic Sans MS"/>
            </a:rPr>
            <a:t>3.presence of surgery-induced inflammation</a:t>
          </a:r>
          <a:endParaRPr lang="en-US" sz="1800" b="1" i="0" kern="1200" dirty="0">
            <a:latin typeface="Calibri Bold"/>
            <a:cs typeface="Comic Sans MS"/>
          </a:endParaRPr>
        </a:p>
      </dsp:txBody>
      <dsp:txXfrm>
        <a:off x="6096000" y="0"/>
        <a:ext cx="6096000" cy="2568022"/>
      </dsp:txXfrm>
    </dsp:sp>
    <dsp:sp modelId="{586DC80D-87F3-8140-AE0D-5F0C6050BE55}">
      <dsp:nvSpPr>
        <dsp:cNvPr id="0" name=""/>
        <dsp:cNvSpPr/>
      </dsp:nvSpPr>
      <dsp:spPr>
        <a:xfrm rot="10800000">
          <a:off x="0" y="3424029"/>
          <a:ext cx="6096000" cy="3424029"/>
        </a:xfrm>
        <a:prstGeom prst="round1Rect">
          <a:avLst/>
        </a:prstGeom>
        <a:gradFill rotWithShape="0">
          <a:gsLst>
            <a:gs pos="0">
              <a:schemeClr val="accent5">
                <a:hueOff val="-4505695"/>
                <a:satOff val="-11613"/>
                <a:lumOff val="-7843"/>
                <a:alphaOff val="0"/>
                <a:lumMod val="110000"/>
                <a:satMod val="105000"/>
                <a:tint val="67000"/>
              </a:schemeClr>
            </a:gs>
            <a:gs pos="50000">
              <a:schemeClr val="accent5">
                <a:hueOff val="-4505695"/>
                <a:satOff val="-11613"/>
                <a:lumOff val="-7843"/>
                <a:alphaOff val="0"/>
                <a:lumMod val="105000"/>
                <a:satMod val="103000"/>
                <a:tint val="73000"/>
              </a:schemeClr>
            </a:gs>
            <a:gs pos="100000">
              <a:schemeClr val="accent5">
                <a:hueOff val="-4505695"/>
                <a:satOff val="-11613"/>
                <a:lumOff val="-784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ctr" anchorCtr="0">
          <a:noAutofit/>
        </a:bodyPr>
        <a:lstStyle/>
        <a:p>
          <a:pPr marL="0" lvl="0" indent="0" algn="ctr" defTabSz="800100">
            <a:lnSpc>
              <a:spcPct val="100000"/>
            </a:lnSpc>
            <a:spcBef>
              <a:spcPct val="0"/>
            </a:spcBef>
            <a:spcAft>
              <a:spcPct val="35000"/>
            </a:spcAft>
            <a:buNone/>
          </a:pPr>
          <a:r>
            <a:rPr lang="en-US" sz="1800" b="1" i="0" kern="1200">
              <a:latin typeface="Calibri Bold"/>
              <a:cs typeface="Comic Sans MS"/>
            </a:rPr>
            <a:t>CO2 laser causes significantly less damage to the ovary than electrocoagulation as it is more</a:t>
          </a:r>
        </a:p>
        <a:p>
          <a:pPr marL="0" lvl="0" indent="0" algn="ctr" defTabSz="800100">
            <a:lnSpc>
              <a:spcPct val="100000"/>
            </a:lnSpc>
            <a:spcBef>
              <a:spcPct val="0"/>
            </a:spcBef>
            <a:spcAft>
              <a:spcPct val="35000"/>
            </a:spcAft>
            <a:buNone/>
          </a:pPr>
          <a:r>
            <a:rPr lang="en-US" sz="1800" b="1" i="0" kern="1200">
              <a:latin typeface="Calibri Bold"/>
              <a:cs typeface="Comic Sans MS"/>
            </a:rPr>
            <a:t> precise</a:t>
          </a:r>
        </a:p>
        <a:p>
          <a:pPr marL="0" lvl="0" indent="0" algn="ctr" defTabSz="800100">
            <a:lnSpc>
              <a:spcPct val="100000"/>
            </a:lnSpc>
            <a:spcBef>
              <a:spcPct val="0"/>
            </a:spcBef>
            <a:spcAft>
              <a:spcPct val="35000"/>
            </a:spcAft>
            <a:buNone/>
          </a:pPr>
          <a:r>
            <a:rPr lang="en-US" sz="1800" b="1" i="0" kern="1200">
              <a:latin typeface="Calibri Bold"/>
              <a:cs typeface="Comic Sans MS"/>
            </a:rPr>
            <a:t> accurate</a:t>
          </a:r>
        </a:p>
        <a:p>
          <a:pPr marL="0" lvl="0" indent="0" algn="ctr" defTabSz="800100">
            <a:lnSpc>
              <a:spcPct val="100000"/>
            </a:lnSpc>
            <a:spcBef>
              <a:spcPct val="0"/>
            </a:spcBef>
            <a:spcAft>
              <a:spcPct val="35000"/>
            </a:spcAft>
            <a:buNone/>
          </a:pPr>
          <a:r>
            <a:rPr lang="en-US" sz="1800" b="1" i="0" kern="1200">
              <a:latin typeface="Calibri Bold"/>
              <a:cs typeface="Comic Sans MS"/>
            </a:rPr>
            <a:t>less detrimental to adjacent healthy ovarian tissue</a:t>
          </a:r>
          <a:endParaRPr lang="en-US" sz="1800" b="1" i="0" kern="1200" dirty="0">
            <a:latin typeface="Calibri Bold"/>
            <a:cs typeface="Comic Sans MS"/>
          </a:endParaRPr>
        </a:p>
      </dsp:txBody>
      <dsp:txXfrm rot="10800000">
        <a:off x="0" y="4280036"/>
        <a:ext cx="6096000" cy="2568022"/>
      </dsp:txXfrm>
    </dsp:sp>
    <dsp:sp modelId="{36CD5476-028E-1B46-BFF6-813CBFB847C7}">
      <dsp:nvSpPr>
        <dsp:cNvPr id="0" name=""/>
        <dsp:cNvSpPr/>
      </dsp:nvSpPr>
      <dsp:spPr>
        <a:xfrm rot="5400000">
          <a:off x="7431985" y="2088044"/>
          <a:ext cx="3424029" cy="6096000"/>
        </a:xfrm>
        <a:prstGeom prst="round1Rect">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ctr" anchorCtr="0">
          <a:noAutofit/>
        </a:bodyPr>
        <a:lstStyle/>
        <a:p>
          <a:pPr marL="0" lvl="0" indent="0" algn="ctr" defTabSz="800100">
            <a:lnSpc>
              <a:spcPct val="100000"/>
            </a:lnSpc>
            <a:spcBef>
              <a:spcPct val="0"/>
            </a:spcBef>
            <a:spcAft>
              <a:spcPct val="35000"/>
            </a:spcAft>
            <a:buNone/>
          </a:pPr>
          <a:r>
            <a:rPr lang="en-US" sz="1800" b="1" i="0" kern="1200">
              <a:latin typeface="Calibri Bold"/>
              <a:cs typeface="Comic Sans MS"/>
            </a:rPr>
            <a:t>Laparoscopic cystectomy reduces ovulation rates but maintains a normal pregnancy rate per ovulation </a:t>
          </a:r>
        </a:p>
        <a:p>
          <a:pPr marL="0" lvl="0" indent="0" algn="ctr" defTabSz="800100">
            <a:lnSpc>
              <a:spcPct val="100000"/>
            </a:lnSpc>
            <a:spcBef>
              <a:spcPct val="0"/>
            </a:spcBef>
            <a:spcAft>
              <a:spcPct val="35000"/>
            </a:spcAft>
            <a:buNone/>
          </a:pPr>
          <a:r>
            <a:rPr lang="en-US" sz="1800" b="1" i="0" kern="1200">
              <a:latin typeface="Calibri Bold"/>
              <a:cs typeface="Comic Sans MS"/>
            </a:rPr>
            <a:t>Ovarian response to GT  drops after surgical Rx for ovarian endometrioma</a:t>
          </a:r>
        </a:p>
        <a:p>
          <a:pPr marL="0" lvl="0" indent="0" algn="ctr" defTabSz="800100">
            <a:lnSpc>
              <a:spcPct val="100000"/>
            </a:lnSpc>
            <a:spcBef>
              <a:spcPct val="0"/>
            </a:spcBef>
            <a:spcAft>
              <a:spcPct val="35000"/>
            </a:spcAft>
            <a:buNone/>
          </a:pPr>
          <a:r>
            <a:rPr lang="en-US" sz="1800" b="1" i="0" kern="1200">
              <a:latin typeface="Calibri Bold"/>
              <a:cs typeface="Comic Sans MS"/>
            </a:rPr>
            <a:t>Incidence of POF higher with bilateral endometrioma Rx  </a:t>
          </a:r>
          <a:endParaRPr lang="en-US" sz="1800" b="1" i="0" kern="1200" dirty="0">
            <a:latin typeface="Calibri Bold"/>
            <a:cs typeface="Comic Sans MS"/>
          </a:endParaRPr>
        </a:p>
      </dsp:txBody>
      <dsp:txXfrm rot="-5400000">
        <a:off x="6095999" y="4280036"/>
        <a:ext cx="6096000" cy="2568022"/>
      </dsp:txXfrm>
    </dsp:sp>
    <dsp:sp modelId="{6E66D7A5-46DE-794C-BD6F-72AB0FAB001B}">
      <dsp:nvSpPr>
        <dsp:cNvPr id="0" name=""/>
        <dsp:cNvSpPr/>
      </dsp:nvSpPr>
      <dsp:spPr>
        <a:xfrm>
          <a:off x="4267200" y="2568022"/>
          <a:ext cx="3657600" cy="1712014"/>
        </a:xfrm>
        <a:prstGeom prst="roundRect">
          <a:avLst/>
        </a:prstGeom>
        <a:gradFill rotWithShape="0">
          <a:gsLst>
            <a:gs pos="0">
              <a:schemeClr val="accent5">
                <a:tint val="40000"/>
                <a:hueOff val="0"/>
                <a:satOff val="0"/>
                <a:lumOff val="0"/>
                <a:alphaOff val="0"/>
                <a:lumMod val="110000"/>
                <a:satMod val="105000"/>
                <a:tint val="67000"/>
              </a:schemeClr>
            </a:gs>
            <a:gs pos="50000">
              <a:schemeClr val="accent5">
                <a:tint val="40000"/>
                <a:hueOff val="0"/>
                <a:satOff val="0"/>
                <a:lumOff val="0"/>
                <a:alphaOff val="0"/>
                <a:lumMod val="105000"/>
                <a:satMod val="103000"/>
                <a:tint val="73000"/>
              </a:schemeClr>
            </a:gs>
            <a:gs pos="100000">
              <a:schemeClr val="accent5">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a:solidFill>
                <a:srgbClr val="C00000"/>
              </a:solidFill>
              <a:latin typeface="Calibri Bold"/>
              <a:cs typeface="Comic Sans MS"/>
            </a:rPr>
            <a:t>Choosing the Best Surgical Techniques to enhance fertility</a:t>
          </a:r>
        </a:p>
      </dsp:txBody>
      <dsp:txXfrm>
        <a:off x="4350774" y="2651596"/>
        <a:ext cx="3490452" cy="154486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5CFED7-B82D-2B4D-A468-DF4D4733EF33}">
      <dsp:nvSpPr>
        <dsp:cNvPr id="0" name=""/>
        <dsp:cNvSpPr/>
      </dsp:nvSpPr>
      <dsp:spPr>
        <a:xfrm>
          <a:off x="8869" y="2459465"/>
          <a:ext cx="3085243" cy="1542621"/>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C00000"/>
              </a:solidFill>
              <a:latin typeface="+mn-lt"/>
            </a:rPr>
            <a:t>Recommendations in case of recurrence ovarian endometrioma </a:t>
          </a:r>
          <a:endParaRPr lang="en-US" sz="2400" kern="1200" dirty="0">
            <a:solidFill>
              <a:srgbClr val="C00000"/>
            </a:solidFill>
          </a:endParaRPr>
        </a:p>
      </dsp:txBody>
      <dsp:txXfrm>
        <a:off x="54051" y="2504647"/>
        <a:ext cx="2994879" cy="1452257"/>
      </dsp:txXfrm>
    </dsp:sp>
    <dsp:sp modelId="{A906E77D-6D91-F04D-A283-2E9D576A5886}">
      <dsp:nvSpPr>
        <dsp:cNvPr id="0" name=""/>
        <dsp:cNvSpPr/>
      </dsp:nvSpPr>
      <dsp:spPr>
        <a:xfrm rot="19254886">
          <a:off x="2916210" y="2708044"/>
          <a:ext cx="1589903" cy="43068"/>
        </a:xfrm>
        <a:custGeom>
          <a:avLst/>
          <a:gdLst/>
          <a:ahLst/>
          <a:cxnLst/>
          <a:rect l="0" t="0" r="0" b="0"/>
          <a:pathLst>
            <a:path>
              <a:moveTo>
                <a:pt x="0" y="21534"/>
              </a:moveTo>
              <a:lnTo>
                <a:pt x="1589903" y="2153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71414" y="2689831"/>
        <a:ext cx="79495" cy="79495"/>
      </dsp:txXfrm>
    </dsp:sp>
    <dsp:sp modelId="{4EA8EF41-8C48-814D-BFAC-AC1D65A2457F}">
      <dsp:nvSpPr>
        <dsp:cNvPr id="0" name=""/>
        <dsp:cNvSpPr/>
      </dsp:nvSpPr>
      <dsp:spPr>
        <a:xfrm>
          <a:off x="4328210" y="1457070"/>
          <a:ext cx="3085243" cy="1542621"/>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352DB9"/>
              </a:solidFill>
            </a:rPr>
            <a:t>IVF : first choice</a:t>
          </a:r>
          <a:endParaRPr lang="en-US" sz="2400" kern="1200" dirty="0">
            <a:solidFill>
              <a:srgbClr val="352DB9"/>
            </a:solidFill>
          </a:endParaRPr>
        </a:p>
      </dsp:txBody>
      <dsp:txXfrm>
        <a:off x="4373392" y="1502252"/>
        <a:ext cx="2994879" cy="1452257"/>
      </dsp:txXfrm>
    </dsp:sp>
    <dsp:sp modelId="{CBC95BD8-FCA8-214D-8CB6-92B798FF4BD5}">
      <dsp:nvSpPr>
        <dsp:cNvPr id="0" name=""/>
        <dsp:cNvSpPr/>
      </dsp:nvSpPr>
      <dsp:spPr>
        <a:xfrm>
          <a:off x="7413454" y="2206846"/>
          <a:ext cx="1234097" cy="43068"/>
        </a:xfrm>
        <a:custGeom>
          <a:avLst/>
          <a:gdLst/>
          <a:ahLst/>
          <a:cxnLst/>
          <a:rect l="0" t="0" r="0" b="0"/>
          <a:pathLst>
            <a:path>
              <a:moveTo>
                <a:pt x="0" y="21534"/>
              </a:moveTo>
              <a:lnTo>
                <a:pt x="1234097" y="2153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99650" y="2197528"/>
        <a:ext cx="61704" cy="61704"/>
      </dsp:txXfrm>
    </dsp:sp>
    <dsp:sp modelId="{B8482B9A-EE76-BC4F-8902-FD05679DCEAB}">
      <dsp:nvSpPr>
        <dsp:cNvPr id="0" name=""/>
        <dsp:cNvSpPr/>
      </dsp:nvSpPr>
      <dsp:spPr>
        <a:xfrm>
          <a:off x="8647551" y="1334531"/>
          <a:ext cx="3085243" cy="1787698"/>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Clr>
              <a:srgbClr val="0000FF"/>
            </a:buClr>
            <a:buFont typeface="Wingdings" charset="2"/>
            <a:buNone/>
          </a:pPr>
          <a:r>
            <a:rPr lang="en-US" sz="1800" b="1" kern="1200" dirty="0"/>
            <a:t>&lt; 5 cm, unilateral ? </a:t>
          </a:r>
        </a:p>
        <a:p>
          <a:pPr marL="0" lvl="0" indent="0" algn="ctr" defTabSz="800100">
            <a:lnSpc>
              <a:spcPct val="90000"/>
            </a:lnSpc>
            <a:spcBef>
              <a:spcPct val="0"/>
            </a:spcBef>
            <a:spcAft>
              <a:spcPct val="35000"/>
            </a:spcAft>
            <a:buClr>
              <a:srgbClr val="0000FF"/>
            </a:buClr>
            <a:buFont typeface="Wingdings" charset="2"/>
            <a:buNone/>
          </a:pPr>
          <a:r>
            <a:rPr lang="en-US" sz="1800" b="1" kern="1200" dirty="0"/>
            <a:t>Patients age</a:t>
          </a:r>
        </a:p>
        <a:p>
          <a:pPr marL="0" lvl="0" indent="0" algn="ctr" defTabSz="800100">
            <a:lnSpc>
              <a:spcPct val="90000"/>
            </a:lnSpc>
            <a:spcBef>
              <a:spcPct val="0"/>
            </a:spcBef>
            <a:spcAft>
              <a:spcPct val="35000"/>
            </a:spcAft>
            <a:buClr>
              <a:srgbClr val="0000FF"/>
            </a:buClr>
            <a:buFont typeface="Wingdings" charset="2"/>
            <a:buNone/>
          </a:pPr>
          <a:r>
            <a:rPr lang="en-US" sz="1800" b="1" kern="1200" dirty="0"/>
            <a:t>combined male pathology </a:t>
          </a:r>
        </a:p>
        <a:p>
          <a:pPr marL="0" lvl="0" indent="0" algn="ctr" defTabSz="800100">
            <a:lnSpc>
              <a:spcPct val="90000"/>
            </a:lnSpc>
            <a:spcBef>
              <a:spcPct val="0"/>
            </a:spcBef>
            <a:spcAft>
              <a:spcPct val="35000"/>
            </a:spcAft>
            <a:buClr>
              <a:srgbClr val="0000FF"/>
            </a:buClr>
            <a:buFont typeface="Wingdings" charset="2"/>
            <a:buNone/>
          </a:pPr>
          <a:r>
            <a:rPr lang="en-US" sz="1800" b="1" kern="1200" dirty="0" err="1"/>
            <a:t>GnRha</a:t>
          </a:r>
          <a:r>
            <a:rPr lang="en-US" sz="1800" b="1" kern="1200" dirty="0"/>
            <a:t> down regulation</a:t>
          </a:r>
          <a:endParaRPr lang="en-US" sz="1800" kern="1200" dirty="0"/>
        </a:p>
      </dsp:txBody>
      <dsp:txXfrm>
        <a:off x="8699911" y="1386891"/>
        <a:ext cx="2980523" cy="1682978"/>
      </dsp:txXfrm>
    </dsp:sp>
    <dsp:sp modelId="{DAC7DF21-4D1B-6F4C-B40F-E68EA41F41D4}">
      <dsp:nvSpPr>
        <dsp:cNvPr id="0" name=""/>
        <dsp:cNvSpPr/>
      </dsp:nvSpPr>
      <dsp:spPr>
        <a:xfrm rot="2345114">
          <a:off x="2916210" y="3710440"/>
          <a:ext cx="1589903" cy="43068"/>
        </a:xfrm>
        <a:custGeom>
          <a:avLst/>
          <a:gdLst/>
          <a:ahLst/>
          <a:cxnLst/>
          <a:rect l="0" t="0" r="0" b="0"/>
          <a:pathLst>
            <a:path>
              <a:moveTo>
                <a:pt x="0" y="21534"/>
              </a:moveTo>
              <a:lnTo>
                <a:pt x="1589903" y="2153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71414" y="3692226"/>
        <a:ext cx="79495" cy="79495"/>
      </dsp:txXfrm>
    </dsp:sp>
    <dsp:sp modelId="{05AE2D86-5A5E-494B-8E29-CA9E3CC7572F}">
      <dsp:nvSpPr>
        <dsp:cNvPr id="0" name=""/>
        <dsp:cNvSpPr/>
      </dsp:nvSpPr>
      <dsp:spPr>
        <a:xfrm>
          <a:off x="4328210" y="3461861"/>
          <a:ext cx="3085243" cy="1542621"/>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352DB9"/>
              </a:solidFill>
            </a:rPr>
            <a:t>Re operation</a:t>
          </a:r>
          <a:endParaRPr lang="en-US" sz="2400" kern="1200" dirty="0">
            <a:solidFill>
              <a:srgbClr val="352DB9"/>
            </a:solidFill>
          </a:endParaRPr>
        </a:p>
      </dsp:txBody>
      <dsp:txXfrm>
        <a:off x="4373392" y="3507043"/>
        <a:ext cx="2994879" cy="1452257"/>
      </dsp:txXfrm>
    </dsp:sp>
    <dsp:sp modelId="{031CF22D-9A65-BC46-9E36-5ED497F8A41C}">
      <dsp:nvSpPr>
        <dsp:cNvPr id="0" name=""/>
        <dsp:cNvSpPr/>
      </dsp:nvSpPr>
      <dsp:spPr>
        <a:xfrm>
          <a:off x="7413454" y="4211638"/>
          <a:ext cx="1234097" cy="43068"/>
        </a:xfrm>
        <a:custGeom>
          <a:avLst/>
          <a:gdLst/>
          <a:ahLst/>
          <a:cxnLst/>
          <a:rect l="0" t="0" r="0" b="0"/>
          <a:pathLst>
            <a:path>
              <a:moveTo>
                <a:pt x="0" y="21534"/>
              </a:moveTo>
              <a:lnTo>
                <a:pt x="1234097" y="2153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99650" y="4202319"/>
        <a:ext cx="61704" cy="61704"/>
      </dsp:txXfrm>
    </dsp:sp>
    <dsp:sp modelId="{C1B0B42F-E1BD-1A42-B604-14C6620016CE}">
      <dsp:nvSpPr>
        <dsp:cNvPr id="0" name=""/>
        <dsp:cNvSpPr/>
      </dsp:nvSpPr>
      <dsp:spPr>
        <a:xfrm>
          <a:off x="8647551" y="3353623"/>
          <a:ext cx="3085243" cy="1759097"/>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Clr>
              <a:srgbClr val="0000FF"/>
            </a:buClr>
            <a:buFont typeface="Wingdings" charset="2"/>
            <a:buNone/>
          </a:pPr>
          <a:r>
            <a:rPr lang="en-US" sz="1800" b="1" kern="1200" dirty="0">
              <a:latin typeface="+mn-lt"/>
            </a:rPr>
            <a:t>in case of cysts larger 5 cm</a:t>
          </a:r>
        </a:p>
        <a:p>
          <a:pPr marL="0" lvl="0" indent="0" algn="ctr" defTabSz="800100">
            <a:lnSpc>
              <a:spcPct val="90000"/>
            </a:lnSpc>
            <a:spcBef>
              <a:spcPct val="0"/>
            </a:spcBef>
            <a:spcAft>
              <a:spcPct val="35000"/>
            </a:spcAft>
            <a:buClr>
              <a:srgbClr val="0000FF"/>
            </a:buClr>
            <a:buFont typeface="Wingdings" charset="2"/>
            <a:buNone/>
          </a:pPr>
          <a:r>
            <a:rPr lang="en-US" sz="1800" b="1" kern="1200" dirty="0">
              <a:latin typeface="+mn-lt"/>
            </a:rPr>
            <a:t>Bilateral pain</a:t>
          </a:r>
        </a:p>
        <a:p>
          <a:pPr marL="0" lvl="0" indent="0" algn="ctr" defTabSz="800100">
            <a:lnSpc>
              <a:spcPct val="90000"/>
            </a:lnSpc>
            <a:spcBef>
              <a:spcPct val="0"/>
            </a:spcBef>
            <a:spcAft>
              <a:spcPct val="35000"/>
            </a:spcAft>
            <a:buClr>
              <a:srgbClr val="0000FF"/>
            </a:buClr>
            <a:buFont typeface="Wingdings" charset="2"/>
            <a:buNone/>
          </a:pPr>
          <a:r>
            <a:rPr lang="en-US" sz="1800" b="1" kern="1200" dirty="0">
              <a:solidFill>
                <a:srgbClr val="800000"/>
              </a:solidFill>
              <a:latin typeface="+mn-lt"/>
              <a:cs typeface="Comic Sans MS"/>
            </a:rPr>
            <a:t>But</a:t>
          </a:r>
        </a:p>
        <a:p>
          <a:pPr marL="0" lvl="0" indent="0" algn="ctr" defTabSz="800100">
            <a:lnSpc>
              <a:spcPct val="90000"/>
            </a:lnSpc>
            <a:spcBef>
              <a:spcPct val="0"/>
            </a:spcBef>
            <a:spcAft>
              <a:spcPct val="35000"/>
            </a:spcAft>
            <a:buClr>
              <a:srgbClr val="0000FF"/>
            </a:buClr>
            <a:buFont typeface="Wingdings" charset="2"/>
            <a:buNone/>
          </a:pPr>
          <a:r>
            <a:rPr lang="en-US" sz="1800" b="1" kern="1200" dirty="0">
              <a:solidFill>
                <a:srgbClr val="000000"/>
              </a:solidFill>
              <a:latin typeface="+mn-lt"/>
              <a:cs typeface="Comic Sans MS"/>
            </a:rPr>
            <a:t>Reduces ovarian reserve </a:t>
          </a:r>
        </a:p>
        <a:p>
          <a:pPr marL="0" lvl="0" indent="0" algn="ctr" defTabSz="800100">
            <a:lnSpc>
              <a:spcPct val="90000"/>
            </a:lnSpc>
            <a:spcBef>
              <a:spcPct val="0"/>
            </a:spcBef>
            <a:spcAft>
              <a:spcPct val="35000"/>
            </a:spcAft>
            <a:buClr>
              <a:srgbClr val="0000FF"/>
            </a:buClr>
            <a:buFont typeface="Wingdings" charset="2"/>
            <a:buNone/>
          </a:pPr>
          <a:r>
            <a:rPr lang="en-US" sz="1800" b="1" kern="1200" dirty="0">
              <a:solidFill>
                <a:srgbClr val="000000"/>
              </a:solidFill>
              <a:latin typeface="+mn-lt"/>
              <a:cs typeface="Comic Sans MS"/>
            </a:rPr>
            <a:t>Recurrence is possible </a:t>
          </a:r>
          <a:endParaRPr lang="en-US" sz="1800" kern="1200" dirty="0">
            <a:latin typeface="+mn-lt"/>
          </a:endParaRPr>
        </a:p>
      </dsp:txBody>
      <dsp:txXfrm>
        <a:off x="8699073" y="3405145"/>
        <a:ext cx="2982199" cy="165605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14FF42-F63F-9644-8B72-B09163EF8292}">
      <dsp:nvSpPr>
        <dsp:cNvPr id="0" name=""/>
        <dsp:cNvSpPr/>
      </dsp:nvSpPr>
      <dsp:spPr>
        <a:xfrm>
          <a:off x="0" y="0"/>
          <a:ext cx="4537695" cy="1548046"/>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C00000"/>
              </a:solidFill>
            </a:rPr>
            <a:t>Medically Assisted Reproduction in Endometriosis</a:t>
          </a:r>
          <a:endParaRPr lang="en-US" sz="3200" kern="1200" dirty="0">
            <a:solidFill>
              <a:srgbClr val="C00000"/>
            </a:solidFill>
          </a:endParaRPr>
        </a:p>
      </dsp:txBody>
      <dsp:txXfrm>
        <a:off x="45341" y="45341"/>
        <a:ext cx="4447013" cy="1457364"/>
      </dsp:txXfrm>
    </dsp:sp>
    <dsp:sp modelId="{3CB401C8-771B-604E-867D-5AB276B7907F}">
      <dsp:nvSpPr>
        <dsp:cNvPr id="0" name=""/>
        <dsp:cNvSpPr/>
      </dsp:nvSpPr>
      <dsp:spPr>
        <a:xfrm>
          <a:off x="453769" y="1548046"/>
          <a:ext cx="1231618" cy="1161287"/>
        </a:xfrm>
        <a:custGeom>
          <a:avLst/>
          <a:gdLst/>
          <a:ahLst/>
          <a:cxnLst/>
          <a:rect l="0" t="0" r="0" b="0"/>
          <a:pathLst>
            <a:path>
              <a:moveTo>
                <a:pt x="0" y="0"/>
              </a:moveTo>
              <a:lnTo>
                <a:pt x="0" y="1161287"/>
              </a:lnTo>
              <a:lnTo>
                <a:pt x="1231618" y="116128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0D362F-9E0B-4649-AAC3-197FBDF3D912}">
      <dsp:nvSpPr>
        <dsp:cNvPr id="0" name=""/>
        <dsp:cNvSpPr/>
      </dsp:nvSpPr>
      <dsp:spPr>
        <a:xfrm>
          <a:off x="1685388" y="1935310"/>
          <a:ext cx="6282690" cy="1548046"/>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Clr>
              <a:srgbClr val="FF6600"/>
            </a:buClr>
            <a:buFont typeface="Wingdings" charset="2"/>
            <a:buNone/>
          </a:pPr>
          <a:r>
            <a:rPr lang="en-US" sz="2000" b="1" kern="1200" dirty="0"/>
            <a:t>In infertile women with AFS/ASRM stage I/II endometriosis, clinicians may perform intrauterine insemination with controlled ovarian stimulation, instead of expectant management, as it increases   live birth rates </a:t>
          </a:r>
          <a:r>
            <a:rPr lang="en-US" sz="2000" b="1" kern="1200" dirty="0">
              <a:solidFill>
                <a:srgbClr val="C00000"/>
              </a:solidFill>
            </a:rPr>
            <a:t>(Grade C)</a:t>
          </a:r>
          <a:endParaRPr lang="en-US" sz="2000" kern="1200" dirty="0">
            <a:solidFill>
              <a:srgbClr val="C00000"/>
            </a:solidFill>
          </a:endParaRPr>
        </a:p>
      </dsp:txBody>
      <dsp:txXfrm>
        <a:off x="1730729" y="1980651"/>
        <a:ext cx="6192008" cy="1457364"/>
      </dsp:txXfrm>
    </dsp:sp>
    <dsp:sp modelId="{773992D9-A7D4-1140-A9E5-A2AADB39A8FC}">
      <dsp:nvSpPr>
        <dsp:cNvPr id="0" name=""/>
        <dsp:cNvSpPr/>
      </dsp:nvSpPr>
      <dsp:spPr>
        <a:xfrm>
          <a:off x="453769" y="1548046"/>
          <a:ext cx="1231618" cy="3096345"/>
        </a:xfrm>
        <a:custGeom>
          <a:avLst/>
          <a:gdLst/>
          <a:ahLst/>
          <a:cxnLst/>
          <a:rect l="0" t="0" r="0" b="0"/>
          <a:pathLst>
            <a:path>
              <a:moveTo>
                <a:pt x="0" y="0"/>
              </a:moveTo>
              <a:lnTo>
                <a:pt x="0" y="3096345"/>
              </a:lnTo>
              <a:lnTo>
                <a:pt x="1231618" y="309634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AF7E37-D34E-9C44-8326-3A72974DAD20}">
      <dsp:nvSpPr>
        <dsp:cNvPr id="0" name=""/>
        <dsp:cNvSpPr/>
      </dsp:nvSpPr>
      <dsp:spPr>
        <a:xfrm>
          <a:off x="1685388" y="3870368"/>
          <a:ext cx="6282690" cy="1548046"/>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9800891"/>
              <a:satOff val="-40777"/>
              <a:lumOff val="960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Clr>
              <a:srgbClr val="FF6600"/>
            </a:buClr>
            <a:buFont typeface="Wingdings" charset="2"/>
            <a:buNone/>
          </a:pPr>
          <a:r>
            <a:rPr lang="en-US" sz="2000" b="1" kern="1200" dirty="0"/>
            <a:t>Recommended to use of ART for infertility associated with endometriosis, especially if tubal function is compromised or if there is male factor infertility, and/or other treatments have failed </a:t>
          </a:r>
          <a:r>
            <a:rPr lang="en-US" sz="2000" b="1" kern="1200" dirty="0">
              <a:solidFill>
                <a:srgbClr val="C00000"/>
              </a:solidFill>
            </a:rPr>
            <a:t>(GPP)</a:t>
          </a:r>
        </a:p>
      </dsp:txBody>
      <dsp:txXfrm>
        <a:off x="1730729" y="3915709"/>
        <a:ext cx="6192008" cy="145736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733AB8-481C-7C4B-AA8B-20B99488EFC8}">
      <dsp:nvSpPr>
        <dsp:cNvPr id="0" name=""/>
        <dsp:cNvSpPr/>
      </dsp:nvSpPr>
      <dsp:spPr>
        <a:xfrm rot="16200000">
          <a:off x="1396546" y="-1473664"/>
          <a:ext cx="3120527" cy="5913619"/>
        </a:xfrm>
        <a:prstGeom prst="round1Rect">
          <a:avLst/>
        </a:prstGeom>
        <a:solidFill>
          <a:srgbClr val="FCEEFF"/>
        </a:soli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i="0" u="sng" kern="1200" dirty="0">
              <a:solidFill>
                <a:srgbClr val="C00000"/>
              </a:solidFill>
              <a:latin typeface="+mn-lt"/>
              <a:cs typeface="Comic Sans MS"/>
            </a:rPr>
            <a:t>Response to COH</a:t>
          </a:r>
        </a:p>
        <a:p>
          <a:pPr marL="0" lvl="0" indent="0" algn="ctr" defTabSz="889000">
            <a:lnSpc>
              <a:spcPct val="90000"/>
            </a:lnSpc>
            <a:spcBef>
              <a:spcPct val="0"/>
            </a:spcBef>
            <a:spcAft>
              <a:spcPct val="35000"/>
            </a:spcAft>
            <a:buNone/>
          </a:pPr>
          <a:r>
            <a:rPr lang="en-US" sz="2000" b="1" i="0" u="none" kern="1200" dirty="0">
              <a:solidFill>
                <a:schemeClr val="tx1"/>
              </a:solidFill>
              <a:latin typeface="+mn-lt"/>
              <a:cs typeface="Comic Sans MS"/>
            </a:rPr>
            <a:t>Lower response </a:t>
          </a:r>
        </a:p>
        <a:p>
          <a:pPr marL="0" lvl="0" indent="0" algn="ctr" defTabSz="889000">
            <a:lnSpc>
              <a:spcPct val="90000"/>
            </a:lnSpc>
            <a:spcBef>
              <a:spcPct val="0"/>
            </a:spcBef>
            <a:spcAft>
              <a:spcPct val="35000"/>
            </a:spcAft>
            <a:buNone/>
          </a:pPr>
          <a:r>
            <a:rPr lang="en-US" sz="2000" b="1" i="0" u="none" kern="1200" dirty="0">
              <a:solidFill>
                <a:schemeClr val="tx1"/>
              </a:solidFill>
              <a:latin typeface="+mn-lt"/>
              <a:cs typeface="Comic Sans MS"/>
            </a:rPr>
            <a:t>Higher dose of GT required</a:t>
          </a:r>
        </a:p>
        <a:p>
          <a:pPr marL="0" lvl="0" indent="0" algn="ctr" defTabSz="889000">
            <a:lnSpc>
              <a:spcPct val="90000"/>
            </a:lnSpc>
            <a:spcBef>
              <a:spcPct val="0"/>
            </a:spcBef>
            <a:spcAft>
              <a:spcPct val="35000"/>
            </a:spcAft>
            <a:buNone/>
          </a:pPr>
          <a:r>
            <a:rPr lang="en-US" sz="2000" b="1" i="0" u="none" kern="1200" dirty="0">
              <a:solidFill>
                <a:srgbClr val="0000FF"/>
              </a:solidFill>
              <a:latin typeface="+mn-lt"/>
              <a:cs typeface="Comic Sans MS"/>
            </a:rPr>
            <a:t>Poor response – 27 %</a:t>
          </a:r>
          <a:endParaRPr lang="en-US" sz="2000" b="1" i="0" kern="1200" dirty="0">
            <a:latin typeface="+mn-lt"/>
            <a:cs typeface="Comic Sans MS"/>
          </a:endParaRPr>
        </a:p>
      </dsp:txBody>
      <dsp:txXfrm rot="5400000">
        <a:off x="0" y="-77118"/>
        <a:ext cx="5913619" cy="2340395"/>
      </dsp:txXfrm>
    </dsp:sp>
    <dsp:sp modelId="{65F77D71-9A67-F244-92D5-C31F4FAA62F5}">
      <dsp:nvSpPr>
        <dsp:cNvPr id="0" name=""/>
        <dsp:cNvSpPr/>
      </dsp:nvSpPr>
      <dsp:spPr>
        <a:xfrm>
          <a:off x="5913619" y="-77118"/>
          <a:ext cx="5913619" cy="3120527"/>
        </a:xfrm>
        <a:prstGeom prst="round1Rect">
          <a:avLst/>
        </a:prstGeom>
        <a:solidFill>
          <a:srgbClr val="DFF6FD"/>
        </a:soli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70000"/>
            </a:lnSpc>
            <a:spcBef>
              <a:spcPct val="0"/>
            </a:spcBef>
            <a:spcAft>
              <a:spcPct val="35000"/>
            </a:spcAft>
            <a:buNone/>
          </a:pPr>
          <a:r>
            <a:rPr lang="en-US" sz="2000" b="1" i="0" u="sng" kern="1200" dirty="0">
              <a:solidFill>
                <a:srgbClr val="C30000"/>
              </a:solidFill>
              <a:latin typeface="+mn-lt"/>
              <a:cs typeface="Comic Sans MS"/>
            </a:rPr>
            <a:t>Low number of oocyte recovery due to</a:t>
          </a:r>
        </a:p>
        <a:p>
          <a:pPr marL="0" lvl="0" indent="0" algn="ctr" defTabSz="889000">
            <a:lnSpc>
              <a:spcPct val="70000"/>
            </a:lnSpc>
            <a:spcBef>
              <a:spcPct val="0"/>
            </a:spcBef>
            <a:spcAft>
              <a:spcPct val="35000"/>
            </a:spcAft>
            <a:buNone/>
          </a:pPr>
          <a:r>
            <a:rPr lang="en-US" sz="2000" b="1" i="0" u="none" kern="1200" dirty="0">
              <a:solidFill>
                <a:srgbClr val="0000FF"/>
              </a:solidFill>
              <a:latin typeface="+mn-lt"/>
              <a:cs typeface="Comic Sans MS"/>
            </a:rPr>
            <a:t>1.Technical difficulties  at OR due to ovarian adhesion </a:t>
          </a:r>
        </a:p>
        <a:p>
          <a:pPr marL="0" lvl="0" indent="0" algn="ctr" defTabSz="889000">
            <a:lnSpc>
              <a:spcPct val="70000"/>
            </a:lnSpc>
            <a:spcBef>
              <a:spcPct val="0"/>
            </a:spcBef>
            <a:spcAft>
              <a:spcPct val="35000"/>
            </a:spcAft>
            <a:buNone/>
          </a:pPr>
          <a:r>
            <a:rPr lang="en-US" sz="2000" b="1" i="0" u="none" kern="1200" dirty="0">
              <a:solidFill>
                <a:srgbClr val="660066"/>
              </a:solidFill>
              <a:latin typeface="+mn-lt"/>
              <a:cs typeface="Comic Sans MS"/>
            </a:rPr>
            <a:t>2.Ovarian endometriosis affect follicular recruitment</a:t>
          </a:r>
        </a:p>
        <a:p>
          <a:pPr marL="0" lvl="0" indent="0" algn="ctr" defTabSz="889000">
            <a:lnSpc>
              <a:spcPct val="70000"/>
            </a:lnSpc>
            <a:spcBef>
              <a:spcPct val="0"/>
            </a:spcBef>
            <a:spcAft>
              <a:spcPct val="35000"/>
            </a:spcAft>
            <a:buNone/>
          </a:pPr>
          <a:r>
            <a:rPr lang="en-US" altLang="zh-CN" sz="2000" b="1" i="0" u="none" kern="1200" dirty="0">
              <a:solidFill>
                <a:srgbClr val="000090"/>
              </a:solidFill>
              <a:latin typeface="+mn-lt"/>
              <a:ea typeface="SimSun" pitchFamily="2" charset="-122"/>
              <a:cs typeface="Comic Sans MS"/>
            </a:rPr>
            <a:t>3.Cytokines specific to endometriosis affects ovarian response to medications </a:t>
          </a:r>
          <a:endParaRPr lang="en-US" sz="2000" b="1" i="0" kern="1200" dirty="0">
            <a:solidFill>
              <a:srgbClr val="000090"/>
            </a:solidFill>
            <a:latin typeface="+mn-lt"/>
            <a:cs typeface="Comic Sans MS"/>
          </a:endParaRPr>
        </a:p>
      </dsp:txBody>
      <dsp:txXfrm>
        <a:off x="5913619" y="-77118"/>
        <a:ext cx="5913619" cy="2340395"/>
      </dsp:txXfrm>
    </dsp:sp>
    <dsp:sp modelId="{FE608456-D291-4F45-8D22-276F69DF65E4}">
      <dsp:nvSpPr>
        <dsp:cNvPr id="0" name=""/>
        <dsp:cNvSpPr/>
      </dsp:nvSpPr>
      <dsp:spPr>
        <a:xfrm rot="10800000">
          <a:off x="0" y="2926548"/>
          <a:ext cx="5913619" cy="3971193"/>
        </a:xfrm>
        <a:prstGeom prst="round1Rect">
          <a:avLst/>
        </a:prstGeom>
        <a:solidFill>
          <a:srgbClr val="DFF6FD"/>
        </a:soli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80000"/>
            </a:lnSpc>
            <a:spcBef>
              <a:spcPct val="0"/>
            </a:spcBef>
            <a:spcAft>
              <a:spcPct val="35000"/>
            </a:spcAft>
            <a:buNone/>
          </a:pPr>
          <a:r>
            <a:rPr lang="en-US" sz="2000" b="1" i="0" kern="1200" dirty="0">
              <a:solidFill>
                <a:srgbClr val="0000D4"/>
              </a:solidFill>
              <a:latin typeface="+mn-lt"/>
              <a:cs typeface="Comic Sans MS"/>
            </a:rPr>
            <a:t>Surgery may involve removal of           normal ovarian cortex, depleting the number of germ cells and reducing ovarian reserve                                               </a:t>
          </a:r>
          <a:r>
            <a:rPr lang="en-US" sz="1600" b="1" i="1" kern="1200" dirty="0">
              <a:solidFill>
                <a:srgbClr val="008000"/>
              </a:solidFill>
              <a:latin typeface="+mn-lt"/>
              <a:cs typeface="Comic Sans MS"/>
            </a:rPr>
            <a:t>(</a:t>
          </a:r>
          <a:r>
            <a:rPr lang="en-US" sz="1600" b="1" i="1" kern="1200" dirty="0" err="1">
              <a:solidFill>
                <a:srgbClr val="008000"/>
              </a:solidFill>
              <a:latin typeface="+mn-lt"/>
              <a:cs typeface="Comic Sans MS"/>
            </a:rPr>
            <a:t>Oktay</a:t>
          </a:r>
          <a:r>
            <a:rPr lang="en-US" sz="1600" b="1" i="1" kern="1200" dirty="0">
              <a:solidFill>
                <a:srgbClr val="008000"/>
              </a:solidFill>
              <a:latin typeface="+mn-lt"/>
              <a:cs typeface="Comic Sans MS"/>
            </a:rPr>
            <a:t> et al., 2001; Martin and O’Conner, 2003) </a:t>
          </a:r>
          <a:endParaRPr lang="en-US" sz="2000" b="1" i="1" kern="1200" dirty="0">
            <a:solidFill>
              <a:srgbClr val="008000"/>
            </a:solidFill>
            <a:latin typeface="+mn-lt"/>
            <a:cs typeface="Comic Sans MS"/>
          </a:endParaRPr>
        </a:p>
        <a:p>
          <a:pPr marL="0" lvl="0" indent="0" algn="ctr" defTabSz="889000">
            <a:lnSpc>
              <a:spcPct val="80000"/>
            </a:lnSpc>
            <a:spcBef>
              <a:spcPct val="0"/>
            </a:spcBef>
            <a:spcAft>
              <a:spcPct val="35000"/>
            </a:spcAft>
            <a:buNone/>
          </a:pPr>
          <a:r>
            <a:rPr lang="en-US" sz="2000" b="1" i="0" kern="1200" dirty="0">
              <a:solidFill>
                <a:srgbClr val="660066"/>
              </a:solidFill>
              <a:latin typeface="+mn-lt"/>
              <a:cs typeface="Comic Sans MS"/>
            </a:rPr>
            <a:t>After a laparoscopic excision of bilateral endometrioma incidence POF is 0.6−6.8%</a:t>
          </a:r>
          <a:r>
            <a:rPr lang="en-US" sz="2000" b="1" i="0" kern="1200" dirty="0">
              <a:latin typeface="+mn-lt"/>
              <a:cs typeface="Comic Sans MS"/>
            </a:rPr>
            <a:t>               </a:t>
          </a:r>
          <a:r>
            <a:rPr lang="en-US" sz="1600" b="1" i="0" kern="1200" dirty="0">
              <a:solidFill>
                <a:srgbClr val="008000"/>
              </a:solidFill>
              <a:latin typeface="+mn-lt"/>
              <a:cs typeface="Comic Sans MS"/>
            </a:rPr>
            <a:t>(</a:t>
          </a:r>
          <a:r>
            <a:rPr lang="en-US" sz="1600" b="1" i="1" kern="1200" dirty="0" err="1">
              <a:solidFill>
                <a:srgbClr val="008000"/>
              </a:solidFill>
              <a:latin typeface="+mn-lt"/>
              <a:cs typeface="Comic Sans MS"/>
            </a:rPr>
            <a:t>Busacca</a:t>
          </a:r>
          <a:r>
            <a:rPr lang="en-US" sz="1600" b="1" i="1" kern="1200" dirty="0">
              <a:solidFill>
                <a:srgbClr val="008000"/>
              </a:solidFill>
              <a:latin typeface="+mn-lt"/>
              <a:cs typeface="Comic Sans MS"/>
            </a:rPr>
            <a:t> et al., 2006)</a:t>
          </a:r>
          <a:endParaRPr lang="en-US" sz="1600" b="1" i="1" kern="1200" dirty="0">
            <a:latin typeface="+mn-lt"/>
            <a:cs typeface="Comic Sans MS"/>
          </a:endParaRPr>
        </a:p>
        <a:p>
          <a:pPr marL="0" lvl="0" indent="0" algn="ctr" defTabSz="889000">
            <a:lnSpc>
              <a:spcPct val="80000"/>
            </a:lnSpc>
            <a:spcBef>
              <a:spcPct val="0"/>
            </a:spcBef>
            <a:spcAft>
              <a:spcPct val="35000"/>
            </a:spcAft>
            <a:buNone/>
          </a:pPr>
          <a:r>
            <a:rPr lang="en-US" sz="2000" b="1" i="0" kern="1200" dirty="0">
              <a:solidFill>
                <a:schemeClr val="tx1"/>
              </a:solidFill>
              <a:latin typeface="+mn-lt"/>
              <a:cs typeface="Comic Sans MS"/>
            </a:rPr>
            <a:t>Incidence higher with repeated ovarian surgery in recurrent and severe endometriosis</a:t>
          </a:r>
          <a:endParaRPr lang="en-US" sz="2000" b="1" i="0" u="none" kern="1200" dirty="0">
            <a:solidFill>
              <a:schemeClr val="tx1"/>
            </a:solidFill>
            <a:latin typeface="+mn-lt"/>
            <a:cs typeface="Comic Sans MS"/>
          </a:endParaRPr>
        </a:p>
      </dsp:txBody>
      <dsp:txXfrm rot="10800000">
        <a:off x="0" y="3919346"/>
        <a:ext cx="5913619" cy="2978395"/>
      </dsp:txXfrm>
    </dsp:sp>
    <dsp:sp modelId="{93799970-BE20-9E4F-BABC-1D54DC578165}">
      <dsp:nvSpPr>
        <dsp:cNvPr id="0" name=""/>
        <dsp:cNvSpPr/>
      </dsp:nvSpPr>
      <dsp:spPr>
        <a:xfrm rot="5400000">
          <a:off x="6847456" y="1917959"/>
          <a:ext cx="4045945" cy="5913619"/>
        </a:xfrm>
        <a:prstGeom prst="round1Rect">
          <a:avLst/>
        </a:prstGeom>
        <a:solidFill>
          <a:srgbClr val="FCEEFF"/>
        </a:soli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i="0" kern="1200" dirty="0">
              <a:solidFill>
                <a:srgbClr val="FF0000"/>
              </a:solidFill>
              <a:latin typeface="+mn-lt"/>
              <a:cs typeface="Comic Sans MS"/>
            </a:rPr>
            <a:t>Surgery can also impair the blood supply to the ovaries                                                                             </a:t>
          </a:r>
          <a:r>
            <a:rPr lang="en-US" sz="1600" b="1" i="1" kern="1200" dirty="0">
              <a:solidFill>
                <a:srgbClr val="008000"/>
              </a:solidFill>
              <a:latin typeface="+mn-lt"/>
              <a:cs typeface="Comic Sans MS"/>
            </a:rPr>
            <a:t>(</a:t>
          </a:r>
          <a:r>
            <a:rPr lang="en-US" sz="1600" b="1" i="1" kern="1200" dirty="0" err="1">
              <a:solidFill>
                <a:srgbClr val="008000"/>
              </a:solidFill>
              <a:latin typeface="+mn-lt"/>
              <a:cs typeface="Comic Sans MS"/>
            </a:rPr>
            <a:t>Busacca</a:t>
          </a:r>
          <a:r>
            <a:rPr lang="en-US" sz="1600" b="1" i="1" kern="1200" dirty="0">
              <a:solidFill>
                <a:srgbClr val="008000"/>
              </a:solidFill>
              <a:latin typeface="+mn-lt"/>
              <a:cs typeface="Comic Sans MS"/>
            </a:rPr>
            <a:t> et al., 2006; Reich and </a:t>
          </a:r>
          <a:r>
            <a:rPr lang="en-US" sz="1600" b="1" i="1" kern="1200" dirty="0" err="1">
              <a:solidFill>
                <a:srgbClr val="008000"/>
              </a:solidFill>
              <a:latin typeface="+mn-lt"/>
              <a:cs typeface="Comic Sans MS"/>
            </a:rPr>
            <a:t>Abrao</a:t>
          </a:r>
          <a:r>
            <a:rPr lang="en-US" sz="1600" b="1" i="1" kern="1200" dirty="0">
              <a:solidFill>
                <a:srgbClr val="008000"/>
              </a:solidFill>
              <a:latin typeface="+mn-lt"/>
              <a:cs typeface="Comic Sans MS"/>
            </a:rPr>
            <a:t>, 2006)</a:t>
          </a:r>
          <a:endParaRPr lang="en-US" sz="1600" b="1" i="1" kern="1200" dirty="0">
            <a:latin typeface="+mn-lt"/>
            <a:cs typeface="Comic Sans MS"/>
          </a:endParaRPr>
        </a:p>
        <a:p>
          <a:pPr marL="0" lvl="0" indent="0" algn="ctr" defTabSz="889000">
            <a:lnSpc>
              <a:spcPct val="90000"/>
            </a:lnSpc>
            <a:spcBef>
              <a:spcPct val="0"/>
            </a:spcBef>
            <a:spcAft>
              <a:spcPct val="35000"/>
            </a:spcAft>
            <a:buNone/>
          </a:pPr>
          <a:r>
            <a:rPr lang="en-US" sz="2000" b="1" i="0" kern="1200" dirty="0">
              <a:solidFill>
                <a:schemeClr val="tx1"/>
              </a:solidFill>
              <a:latin typeface="+mn-lt"/>
              <a:cs typeface="Comic Sans MS"/>
            </a:rPr>
            <a:t>Ovulation occurs </a:t>
          </a:r>
          <a:r>
            <a:rPr lang="en-US" sz="2000" b="1" i="0" kern="1200" dirty="0">
              <a:latin typeface="+mn-lt"/>
              <a:cs typeface="Comic Sans MS"/>
            </a:rPr>
            <a:t>less frequently on the operated sites                                                                                                </a:t>
          </a:r>
          <a:r>
            <a:rPr lang="en-US" sz="1600" b="1" i="1" kern="1200" dirty="0">
              <a:solidFill>
                <a:srgbClr val="008000"/>
              </a:solidFill>
              <a:latin typeface="+mn-lt"/>
              <a:cs typeface="Comic Sans MS"/>
            </a:rPr>
            <a:t>(La Torre et al., 1998; </a:t>
          </a:r>
          <a:r>
            <a:rPr lang="en-US" sz="1600" b="1" i="1" kern="1200" dirty="0" err="1">
              <a:solidFill>
                <a:srgbClr val="008000"/>
              </a:solidFill>
              <a:latin typeface="+mn-lt"/>
              <a:cs typeface="Comic Sans MS"/>
            </a:rPr>
            <a:t>Loh</a:t>
          </a:r>
          <a:r>
            <a:rPr lang="en-US" sz="1600" b="1" i="1" kern="1200" dirty="0">
              <a:solidFill>
                <a:srgbClr val="008000"/>
              </a:solidFill>
              <a:latin typeface="+mn-lt"/>
              <a:cs typeface="Comic Sans MS"/>
            </a:rPr>
            <a:t> et al., 1999; </a:t>
          </a:r>
          <a:r>
            <a:rPr lang="en-US" sz="1600" b="1" i="1" kern="1200" dirty="0" err="1">
              <a:solidFill>
                <a:srgbClr val="008000"/>
              </a:solidFill>
              <a:latin typeface="+mn-lt"/>
              <a:cs typeface="Comic Sans MS"/>
            </a:rPr>
            <a:t>Candiani</a:t>
          </a:r>
          <a:r>
            <a:rPr lang="en-US" sz="1600" b="1" i="1" kern="1200" dirty="0">
              <a:solidFill>
                <a:srgbClr val="008000"/>
              </a:solidFill>
              <a:latin typeface="+mn-lt"/>
              <a:cs typeface="Comic Sans MS"/>
            </a:rPr>
            <a:t> et al., 2005)</a:t>
          </a:r>
          <a:endParaRPr lang="en-US" sz="1600" b="1" i="1" kern="1200" dirty="0">
            <a:latin typeface="+mn-lt"/>
            <a:cs typeface="Comic Sans MS"/>
          </a:endParaRPr>
        </a:p>
        <a:p>
          <a:pPr marL="0" lvl="0" indent="0" algn="ctr" defTabSz="889000">
            <a:lnSpc>
              <a:spcPct val="90000"/>
            </a:lnSpc>
            <a:spcBef>
              <a:spcPct val="0"/>
            </a:spcBef>
            <a:spcAft>
              <a:spcPct val="35000"/>
            </a:spcAft>
            <a:buNone/>
          </a:pPr>
          <a:r>
            <a:rPr lang="en-US" sz="2000" b="1" i="0" kern="1200" dirty="0">
              <a:solidFill>
                <a:srgbClr val="0000D4"/>
              </a:solidFill>
              <a:latin typeface="+mn-lt"/>
              <a:cs typeface="Comic Sans MS"/>
            </a:rPr>
            <a:t>Fertility preservation was first reported in a young woman with endometriosis in 2007                             </a:t>
          </a:r>
          <a:r>
            <a:rPr lang="en-US" sz="1600" b="1" i="1" kern="1200" dirty="0">
              <a:solidFill>
                <a:srgbClr val="008000"/>
              </a:solidFill>
              <a:latin typeface="+mn-lt"/>
              <a:cs typeface="Comic Sans MS"/>
            </a:rPr>
            <a:t>(</a:t>
          </a:r>
          <a:r>
            <a:rPr lang="en-US" sz="1600" b="1" i="1" kern="1200" dirty="0" err="1">
              <a:solidFill>
                <a:srgbClr val="008000"/>
              </a:solidFill>
              <a:latin typeface="+mn-lt"/>
              <a:cs typeface="Comic Sans MS"/>
            </a:rPr>
            <a:t>Elizur</a:t>
          </a:r>
          <a:r>
            <a:rPr lang="en-US" sz="1600" b="1" i="1" kern="1200" dirty="0">
              <a:solidFill>
                <a:srgbClr val="008000"/>
              </a:solidFill>
              <a:latin typeface="+mn-lt"/>
              <a:cs typeface="Comic Sans MS"/>
            </a:rPr>
            <a:t> et al., 2007) </a:t>
          </a:r>
          <a:endParaRPr lang="en-US" altLang="zh-CN" sz="2000" b="1" i="1" u="none" kern="1200" dirty="0">
            <a:solidFill>
              <a:srgbClr val="000090"/>
            </a:solidFill>
            <a:latin typeface="+mn-lt"/>
            <a:ea typeface="SimSun" pitchFamily="2" charset="-122"/>
            <a:cs typeface="Comic Sans MS"/>
          </a:endParaRPr>
        </a:p>
      </dsp:txBody>
      <dsp:txXfrm rot="-5400000">
        <a:off x="5913619" y="3863282"/>
        <a:ext cx="5913619" cy="3034459"/>
      </dsp:txXfrm>
    </dsp:sp>
    <dsp:sp modelId="{DD293AE9-15C6-8F42-B32C-4D3ABADF78C6}">
      <dsp:nvSpPr>
        <dsp:cNvPr id="0" name=""/>
        <dsp:cNvSpPr/>
      </dsp:nvSpPr>
      <dsp:spPr>
        <a:xfrm>
          <a:off x="4483990" y="2634989"/>
          <a:ext cx="3759216" cy="1321176"/>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a:solidFill>
                <a:srgbClr val="800000"/>
              </a:solidFill>
              <a:latin typeface="+mn-lt"/>
              <a:cs typeface="Comic Sans MS"/>
            </a:rPr>
            <a:t>Lower FR, PR</a:t>
          </a:r>
        </a:p>
        <a:p>
          <a:pPr marL="0" lvl="0" indent="0" algn="ctr" defTabSz="1066800">
            <a:lnSpc>
              <a:spcPct val="90000"/>
            </a:lnSpc>
            <a:spcBef>
              <a:spcPct val="0"/>
            </a:spcBef>
            <a:spcAft>
              <a:spcPct val="35000"/>
            </a:spcAft>
            <a:buNone/>
          </a:pPr>
          <a:r>
            <a:rPr lang="en-US" sz="2400" b="1" i="0" kern="1200" dirty="0">
              <a:solidFill>
                <a:srgbClr val="660066"/>
              </a:solidFill>
              <a:latin typeface="+mn-lt"/>
              <a:cs typeface="Comic Sans MS"/>
            </a:rPr>
            <a:t>Higher Abortion rate</a:t>
          </a:r>
        </a:p>
      </dsp:txBody>
      <dsp:txXfrm>
        <a:off x="4548484" y="2699483"/>
        <a:ext cx="3630228" cy="119218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2365E-5F52-B142-8608-000A575F3301}">
      <dsp:nvSpPr>
        <dsp:cNvPr id="0" name=""/>
        <dsp:cNvSpPr/>
      </dsp:nvSpPr>
      <dsp:spPr>
        <a:xfrm>
          <a:off x="1637072" y="0"/>
          <a:ext cx="5817258" cy="5817258"/>
        </a:xfrm>
        <a:prstGeom prst="quadArrow">
          <a:avLst>
            <a:gd name="adj1" fmla="val 2000"/>
            <a:gd name="adj2" fmla="val 4000"/>
            <a:gd name="adj3" fmla="val 5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41DAA6FF-7AC6-514D-9D3C-D9D4097F406F}">
      <dsp:nvSpPr>
        <dsp:cNvPr id="0" name=""/>
        <dsp:cNvSpPr/>
      </dsp:nvSpPr>
      <dsp:spPr>
        <a:xfrm>
          <a:off x="1891496" y="378121"/>
          <a:ext cx="2574299" cy="2326903"/>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0" kern="1200" dirty="0">
              <a:solidFill>
                <a:srgbClr val="000090"/>
              </a:solidFill>
              <a:latin typeface="+mn-lt"/>
              <a:cs typeface="Comic Sans MS"/>
            </a:rPr>
            <a:t>Endometriosis is an estrogen-dependent </a:t>
          </a:r>
          <a:r>
            <a:rPr lang="en-US" sz="2000" b="1" i="0" kern="1200" dirty="0">
              <a:latin typeface="+mn-lt"/>
              <a:cs typeface="Comic Sans MS"/>
            </a:rPr>
            <a:t>disease, so any lifestyles that production of E2 may reduce the risk of endometriosis</a:t>
          </a:r>
        </a:p>
      </dsp:txBody>
      <dsp:txXfrm>
        <a:off x="2005086" y="491711"/>
        <a:ext cx="2347119" cy="2099723"/>
      </dsp:txXfrm>
    </dsp:sp>
    <dsp:sp modelId="{6D46875A-F15B-E941-AEB8-DCE5527055FB}">
      <dsp:nvSpPr>
        <dsp:cNvPr id="0" name=""/>
        <dsp:cNvSpPr/>
      </dsp:nvSpPr>
      <dsp:spPr>
        <a:xfrm>
          <a:off x="4625607" y="378121"/>
          <a:ext cx="2574299" cy="2326903"/>
        </a:xfrm>
        <a:prstGeom prst="roundRect">
          <a:avLst/>
        </a:prstGeom>
        <a:gradFill rotWithShape="0">
          <a:gsLst>
            <a:gs pos="0">
              <a:schemeClr val="accent4">
                <a:hueOff val="3266964"/>
                <a:satOff val="-13592"/>
                <a:lumOff val="3203"/>
                <a:alphaOff val="0"/>
                <a:lumMod val="110000"/>
                <a:satMod val="105000"/>
                <a:tint val="67000"/>
              </a:schemeClr>
            </a:gs>
            <a:gs pos="50000">
              <a:schemeClr val="accent4">
                <a:hueOff val="3266964"/>
                <a:satOff val="-13592"/>
                <a:lumOff val="3203"/>
                <a:alphaOff val="0"/>
                <a:lumMod val="105000"/>
                <a:satMod val="103000"/>
                <a:tint val="73000"/>
              </a:schemeClr>
            </a:gs>
            <a:gs pos="100000">
              <a:schemeClr val="accent4">
                <a:hueOff val="3266964"/>
                <a:satOff val="-13592"/>
                <a:lumOff val="320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0" kern="1200" dirty="0">
              <a:latin typeface="+mn-lt"/>
              <a:cs typeface="Comic Sans MS"/>
            </a:rPr>
            <a:t>Correlation between </a:t>
          </a:r>
          <a:r>
            <a:rPr lang="en-US" sz="2000" b="1" i="0" kern="1200" dirty="0">
              <a:solidFill>
                <a:srgbClr val="000090"/>
              </a:solidFill>
              <a:latin typeface="+mn-lt"/>
              <a:cs typeface="Comic Sans MS"/>
            </a:rPr>
            <a:t>BMI</a:t>
          </a:r>
          <a:r>
            <a:rPr lang="en-US" sz="2000" b="1" i="0" kern="1200" dirty="0">
              <a:latin typeface="+mn-lt"/>
              <a:cs typeface="Comic Sans MS"/>
            </a:rPr>
            <a:t> and the risk of developing endometriosis is still controversial in literature</a:t>
          </a:r>
        </a:p>
      </dsp:txBody>
      <dsp:txXfrm>
        <a:off x="4739197" y="491711"/>
        <a:ext cx="2347119" cy="2099723"/>
      </dsp:txXfrm>
    </dsp:sp>
    <dsp:sp modelId="{53E13022-FA6A-254D-A0B8-70786A47E1A2}">
      <dsp:nvSpPr>
        <dsp:cNvPr id="0" name=""/>
        <dsp:cNvSpPr/>
      </dsp:nvSpPr>
      <dsp:spPr>
        <a:xfrm>
          <a:off x="1891496" y="3112233"/>
          <a:ext cx="2574299" cy="2326903"/>
        </a:xfrm>
        <a:prstGeom prst="roundRect">
          <a:avLst/>
        </a:prstGeom>
        <a:gradFill rotWithShape="0">
          <a:gsLst>
            <a:gs pos="0">
              <a:schemeClr val="accent4">
                <a:hueOff val="6533927"/>
                <a:satOff val="-27185"/>
                <a:lumOff val="6405"/>
                <a:alphaOff val="0"/>
                <a:lumMod val="110000"/>
                <a:satMod val="105000"/>
                <a:tint val="67000"/>
              </a:schemeClr>
            </a:gs>
            <a:gs pos="50000">
              <a:schemeClr val="accent4">
                <a:hueOff val="6533927"/>
                <a:satOff val="-27185"/>
                <a:lumOff val="6405"/>
                <a:alphaOff val="0"/>
                <a:lumMod val="105000"/>
                <a:satMod val="103000"/>
                <a:tint val="73000"/>
              </a:schemeClr>
            </a:gs>
            <a:gs pos="100000">
              <a:schemeClr val="accent4">
                <a:hueOff val="6533927"/>
                <a:satOff val="-27185"/>
                <a:lumOff val="640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0" kern="1200" dirty="0">
              <a:solidFill>
                <a:srgbClr val="000090"/>
              </a:solidFill>
              <a:latin typeface="+mn-lt"/>
              <a:cs typeface="Comic Sans MS"/>
            </a:rPr>
            <a:t>Regular exercise </a:t>
          </a:r>
          <a:r>
            <a:rPr lang="en-US" sz="2000" b="1" i="0" kern="1200" dirty="0">
              <a:latin typeface="+mn-lt"/>
              <a:cs typeface="Comic Sans MS"/>
            </a:rPr>
            <a:t>lowers estrogen levels and may benefit women with endometriosis</a:t>
          </a:r>
        </a:p>
        <a:p>
          <a:pPr marL="0" lvl="0" indent="0" algn="ctr" defTabSz="889000">
            <a:lnSpc>
              <a:spcPct val="90000"/>
            </a:lnSpc>
            <a:spcBef>
              <a:spcPct val="0"/>
            </a:spcBef>
            <a:spcAft>
              <a:spcPct val="35000"/>
            </a:spcAft>
            <a:buNone/>
          </a:pPr>
          <a:endParaRPr lang="en-US" sz="2000" b="1" i="0" kern="1200" dirty="0">
            <a:latin typeface="+mn-lt"/>
            <a:cs typeface="Comic Sans MS"/>
          </a:endParaRPr>
        </a:p>
      </dsp:txBody>
      <dsp:txXfrm>
        <a:off x="2005086" y="3225823"/>
        <a:ext cx="2347119" cy="2099723"/>
      </dsp:txXfrm>
    </dsp:sp>
    <dsp:sp modelId="{782730A4-BA21-0443-AB24-09E575C0954D}">
      <dsp:nvSpPr>
        <dsp:cNvPr id="0" name=""/>
        <dsp:cNvSpPr/>
      </dsp:nvSpPr>
      <dsp:spPr>
        <a:xfrm>
          <a:off x="4625607" y="3112233"/>
          <a:ext cx="2574299" cy="2326903"/>
        </a:xfrm>
        <a:prstGeom prst="roundRect">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0" kern="1200" dirty="0">
              <a:solidFill>
                <a:srgbClr val="000090"/>
              </a:solidFill>
              <a:latin typeface="+mn-lt"/>
              <a:cs typeface="Comic Sans MS"/>
            </a:rPr>
            <a:t>Caffeine and alcohol            </a:t>
          </a:r>
          <a:r>
            <a:rPr lang="en-US" sz="2000" b="1" i="0" kern="1200" dirty="0">
              <a:latin typeface="+mn-lt"/>
              <a:cs typeface="Comic Sans MS"/>
            </a:rPr>
            <a:t>both increase estrogen levels, and thus the risk of endometriosis </a:t>
          </a:r>
        </a:p>
      </dsp:txBody>
      <dsp:txXfrm>
        <a:off x="4739197" y="3225823"/>
        <a:ext cx="2347119" cy="209972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096C51-8788-1B42-85B4-BC78578AB120}">
      <dsp:nvSpPr>
        <dsp:cNvPr id="0" name=""/>
        <dsp:cNvSpPr/>
      </dsp:nvSpPr>
      <dsp:spPr>
        <a:xfrm>
          <a:off x="118750" y="4107"/>
          <a:ext cx="5503202" cy="739933"/>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b="1" i="0" kern="1200" dirty="0">
              <a:solidFill>
                <a:srgbClr val="800000"/>
              </a:solidFill>
              <a:latin typeface="+mn-lt"/>
              <a:cs typeface="Comic Sans MS"/>
            </a:rPr>
            <a:t>Smoking and Endometriosis</a:t>
          </a:r>
        </a:p>
      </dsp:txBody>
      <dsp:txXfrm>
        <a:off x="140422" y="25779"/>
        <a:ext cx="5459858" cy="696589"/>
      </dsp:txXfrm>
    </dsp:sp>
    <dsp:sp modelId="{2B616712-E765-D345-861F-01DD1E2605D1}">
      <dsp:nvSpPr>
        <dsp:cNvPr id="0" name=""/>
        <dsp:cNvSpPr/>
      </dsp:nvSpPr>
      <dsp:spPr>
        <a:xfrm>
          <a:off x="669070" y="744040"/>
          <a:ext cx="521439" cy="939534"/>
        </a:xfrm>
        <a:custGeom>
          <a:avLst/>
          <a:gdLst/>
          <a:ahLst/>
          <a:cxnLst/>
          <a:rect l="0" t="0" r="0" b="0"/>
          <a:pathLst>
            <a:path>
              <a:moveTo>
                <a:pt x="0" y="0"/>
              </a:moveTo>
              <a:lnTo>
                <a:pt x="0" y="939534"/>
              </a:lnTo>
              <a:lnTo>
                <a:pt x="521439" y="93953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199CB4-72D2-FA4F-89F8-CD6C2C98DEB1}">
      <dsp:nvSpPr>
        <dsp:cNvPr id="0" name=""/>
        <dsp:cNvSpPr/>
      </dsp:nvSpPr>
      <dsp:spPr>
        <a:xfrm>
          <a:off x="1190510" y="1186249"/>
          <a:ext cx="7542381" cy="994648"/>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i="0" kern="1200" dirty="0">
              <a:solidFill>
                <a:srgbClr val="000090"/>
              </a:solidFill>
              <a:latin typeface="+mn-lt"/>
              <a:cs typeface="Comic Sans MS"/>
            </a:rPr>
            <a:t>Inverse relationship between smoking and endometriosis</a:t>
          </a:r>
        </a:p>
        <a:p>
          <a:pPr marL="0" lvl="0" indent="0" algn="ctr" defTabSz="1066800">
            <a:lnSpc>
              <a:spcPct val="90000"/>
            </a:lnSpc>
            <a:spcBef>
              <a:spcPct val="0"/>
            </a:spcBef>
            <a:spcAft>
              <a:spcPct val="35000"/>
            </a:spcAft>
            <a:buNone/>
          </a:pPr>
          <a:endParaRPr lang="en-US" sz="2400" kern="1200" dirty="0">
            <a:solidFill>
              <a:srgbClr val="000090"/>
            </a:solidFill>
            <a:latin typeface="+mn-lt"/>
          </a:endParaRPr>
        </a:p>
      </dsp:txBody>
      <dsp:txXfrm>
        <a:off x="1219642" y="1215381"/>
        <a:ext cx="7484117" cy="936384"/>
      </dsp:txXfrm>
    </dsp:sp>
    <dsp:sp modelId="{88499BB2-DB7D-4B4B-A1A0-697B944B2249}">
      <dsp:nvSpPr>
        <dsp:cNvPr id="0" name=""/>
        <dsp:cNvSpPr/>
      </dsp:nvSpPr>
      <dsp:spPr>
        <a:xfrm>
          <a:off x="669070" y="744040"/>
          <a:ext cx="551376" cy="2817213"/>
        </a:xfrm>
        <a:custGeom>
          <a:avLst/>
          <a:gdLst/>
          <a:ahLst/>
          <a:cxnLst/>
          <a:rect l="0" t="0" r="0" b="0"/>
          <a:pathLst>
            <a:path>
              <a:moveTo>
                <a:pt x="0" y="0"/>
              </a:moveTo>
              <a:lnTo>
                <a:pt x="0" y="2817213"/>
              </a:lnTo>
              <a:lnTo>
                <a:pt x="551376" y="281721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391CDB-0316-4C40-A01D-01C3614ED86A}">
      <dsp:nvSpPr>
        <dsp:cNvPr id="0" name=""/>
        <dsp:cNvSpPr/>
      </dsp:nvSpPr>
      <dsp:spPr>
        <a:xfrm>
          <a:off x="1220447" y="2796569"/>
          <a:ext cx="7556337" cy="1529367"/>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727682"/>
              <a:satOff val="-41964"/>
              <a:lumOff val="431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i="0" kern="1200" dirty="0">
              <a:latin typeface="+mn-lt"/>
              <a:cs typeface="Comic Sans MS"/>
            </a:rPr>
            <a:t>Incidence of endometriosis was lower in women who started smoking at a younger age (&lt;17 years) and smoked more than one pack a day than those who began later in life and smoked less frequently</a:t>
          </a:r>
          <a:endParaRPr lang="en-US" sz="2400" kern="1200" dirty="0">
            <a:latin typeface="+mn-lt"/>
          </a:endParaRPr>
        </a:p>
      </dsp:txBody>
      <dsp:txXfrm>
        <a:off x="1265241" y="2841363"/>
        <a:ext cx="7466749" cy="1439779"/>
      </dsp:txXfrm>
    </dsp:sp>
    <dsp:sp modelId="{A095C8A5-8ACE-DA45-B599-2FB72421361A}">
      <dsp:nvSpPr>
        <dsp:cNvPr id="0" name=""/>
        <dsp:cNvSpPr/>
      </dsp:nvSpPr>
      <dsp:spPr>
        <a:xfrm>
          <a:off x="669070" y="744040"/>
          <a:ext cx="550320" cy="4973904"/>
        </a:xfrm>
        <a:custGeom>
          <a:avLst/>
          <a:gdLst/>
          <a:ahLst/>
          <a:cxnLst/>
          <a:rect l="0" t="0" r="0" b="0"/>
          <a:pathLst>
            <a:path>
              <a:moveTo>
                <a:pt x="0" y="0"/>
              </a:moveTo>
              <a:lnTo>
                <a:pt x="0" y="4973904"/>
              </a:lnTo>
              <a:lnTo>
                <a:pt x="550320" y="497390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3DA5B3-809D-F34B-8DDD-43C57E8E2692}">
      <dsp:nvSpPr>
        <dsp:cNvPr id="0" name=""/>
        <dsp:cNvSpPr/>
      </dsp:nvSpPr>
      <dsp:spPr>
        <a:xfrm>
          <a:off x="1219391" y="5273946"/>
          <a:ext cx="7592570" cy="887996"/>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i="0" kern="1200" dirty="0">
              <a:solidFill>
                <a:srgbClr val="660066"/>
              </a:solidFill>
              <a:latin typeface="+mn-lt"/>
              <a:cs typeface="Comic Sans MS"/>
            </a:rPr>
            <a:t>This is because smoking has been found to lower estrogen levels</a:t>
          </a:r>
          <a:endParaRPr lang="en-US" sz="2400" kern="1200" dirty="0">
            <a:solidFill>
              <a:srgbClr val="660066"/>
            </a:solidFill>
            <a:latin typeface="+mn-lt"/>
          </a:endParaRPr>
        </a:p>
      </dsp:txBody>
      <dsp:txXfrm>
        <a:off x="1245400" y="5299955"/>
        <a:ext cx="7540552" cy="8359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74FB98-68E0-8C4C-A833-2F543385B6F7}">
      <dsp:nvSpPr>
        <dsp:cNvPr id="0" name=""/>
        <dsp:cNvSpPr/>
      </dsp:nvSpPr>
      <dsp:spPr>
        <a:xfrm>
          <a:off x="5367867" y="1554489"/>
          <a:ext cx="3711062" cy="1651953"/>
        </a:xfrm>
        <a:custGeom>
          <a:avLst/>
          <a:gdLst/>
          <a:ahLst/>
          <a:cxnLst/>
          <a:rect l="0" t="0" r="0" b="0"/>
          <a:pathLst>
            <a:path>
              <a:moveTo>
                <a:pt x="0" y="0"/>
              </a:moveTo>
              <a:lnTo>
                <a:pt x="0" y="1325511"/>
              </a:lnTo>
              <a:lnTo>
                <a:pt x="3711062" y="1325511"/>
              </a:lnTo>
              <a:lnTo>
                <a:pt x="3711062" y="165195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97067D-9BF4-7B46-B86D-949D27DC20EC}">
      <dsp:nvSpPr>
        <dsp:cNvPr id="0" name=""/>
        <dsp:cNvSpPr/>
      </dsp:nvSpPr>
      <dsp:spPr>
        <a:xfrm>
          <a:off x="5271346" y="1554489"/>
          <a:ext cx="91440" cy="1651953"/>
        </a:xfrm>
        <a:custGeom>
          <a:avLst/>
          <a:gdLst/>
          <a:ahLst/>
          <a:cxnLst/>
          <a:rect l="0" t="0" r="0" b="0"/>
          <a:pathLst>
            <a:path>
              <a:moveTo>
                <a:pt x="96520" y="0"/>
              </a:moveTo>
              <a:lnTo>
                <a:pt x="96520" y="1325511"/>
              </a:lnTo>
              <a:lnTo>
                <a:pt x="45720" y="1325511"/>
              </a:lnTo>
              <a:lnTo>
                <a:pt x="45720" y="165195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C4BDC5-1591-9246-842D-1B838FEA1D1F}">
      <dsp:nvSpPr>
        <dsp:cNvPr id="0" name=""/>
        <dsp:cNvSpPr/>
      </dsp:nvSpPr>
      <dsp:spPr>
        <a:xfrm>
          <a:off x="1555203" y="1554489"/>
          <a:ext cx="3812664" cy="1651953"/>
        </a:xfrm>
        <a:custGeom>
          <a:avLst/>
          <a:gdLst/>
          <a:ahLst/>
          <a:cxnLst/>
          <a:rect l="0" t="0" r="0" b="0"/>
          <a:pathLst>
            <a:path>
              <a:moveTo>
                <a:pt x="3812664" y="0"/>
              </a:moveTo>
              <a:lnTo>
                <a:pt x="3812664" y="1325511"/>
              </a:lnTo>
              <a:lnTo>
                <a:pt x="0" y="1325511"/>
              </a:lnTo>
              <a:lnTo>
                <a:pt x="0" y="165195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151E68-3D9A-4E49-8D26-AE123EE73D7E}">
      <dsp:nvSpPr>
        <dsp:cNvPr id="0" name=""/>
        <dsp:cNvSpPr/>
      </dsp:nvSpPr>
      <dsp:spPr>
        <a:xfrm>
          <a:off x="3318941" y="0"/>
          <a:ext cx="4097850" cy="155448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800000"/>
              </a:solidFill>
            </a:rPr>
            <a:t>Prevalence accuracy of Endometriosis </a:t>
          </a:r>
          <a:endParaRPr lang="en-US" sz="3200" kern="1200" dirty="0"/>
        </a:p>
      </dsp:txBody>
      <dsp:txXfrm>
        <a:off x="3318941" y="0"/>
        <a:ext cx="4097850" cy="1554489"/>
      </dsp:txXfrm>
    </dsp:sp>
    <dsp:sp modelId="{1BD5F19A-310A-1E4C-A7EA-2D035342640F}">
      <dsp:nvSpPr>
        <dsp:cNvPr id="0" name=""/>
        <dsp:cNvSpPr/>
      </dsp:nvSpPr>
      <dsp:spPr>
        <a:xfrm>
          <a:off x="713" y="3206442"/>
          <a:ext cx="3108978" cy="2085222"/>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Clr>
              <a:srgbClr val="FF6600"/>
            </a:buClr>
            <a:buFont typeface="Wingdings" charset="2"/>
            <a:buNone/>
          </a:pPr>
          <a:r>
            <a:rPr lang="en-US" sz="2000" b="1" kern="1200" dirty="0">
              <a:solidFill>
                <a:srgbClr val="352DB9"/>
              </a:solidFill>
            </a:rPr>
            <a:t>True prevalence </a:t>
          </a:r>
        </a:p>
        <a:p>
          <a:pPr marL="0" lvl="0" indent="0" algn="ctr" defTabSz="889000">
            <a:lnSpc>
              <a:spcPct val="90000"/>
            </a:lnSpc>
            <a:spcBef>
              <a:spcPct val="0"/>
            </a:spcBef>
            <a:spcAft>
              <a:spcPct val="35000"/>
            </a:spcAft>
            <a:buClr>
              <a:srgbClr val="FF6600"/>
            </a:buClr>
            <a:buFont typeface="Wingdings" charset="2"/>
            <a:buNone/>
          </a:pPr>
          <a:r>
            <a:rPr lang="en-US" sz="2000" b="1" kern="1200" dirty="0"/>
            <a:t>is unknown</a:t>
          </a:r>
        </a:p>
        <a:p>
          <a:pPr marL="0" lvl="0" indent="0" algn="ctr" defTabSz="889000">
            <a:lnSpc>
              <a:spcPct val="90000"/>
            </a:lnSpc>
            <a:spcBef>
              <a:spcPct val="0"/>
            </a:spcBef>
            <a:spcAft>
              <a:spcPct val="35000"/>
            </a:spcAft>
            <a:buClr>
              <a:srgbClr val="FF6600"/>
            </a:buClr>
            <a:buFont typeface="Wingdings" charset="2"/>
            <a:buNone/>
          </a:pPr>
          <a:r>
            <a:rPr lang="en-US" sz="2000" b="1" kern="1200" dirty="0"/>
            <a:t> (estimated 3 -10%)</a:t>
          </a:r>
          <a:endParaRPr lang="en-US" sz="2000" kern="1200" dirty="0"/>
        </a:p>
      </dsp:txBody>
      <dsp:txXfrm>
        <a:off x="713" y="3206442"/>
        <a:ext cx="3108978" cy="2085222"/>
      </dsp:txXfrm>
    </dsp:sp>
    <dsp:sp modelId="{23EA844F-F426-1149-8B0A-85DCE898FF98}">
      <dsp:nvSpPr>
        <dsp:cNvPr id="0" name=""/>
        <dsp:cNvSpPr/>
      </dsp:nvSpPr>
      <dsp:spPr>
        <a:xfrm>
          <a:off x="3762577" y="3206442"/>
          <a:ext cx="3108978" cy="2085222"/>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Clr>
              <a:srgbClr val="FF6600"/>
            </a:buClr>
            <a:buFont typeface="Wingdings" charset="2"/>
            <a:buNone/>
          </a:pPr>
          <a:r>
            <a:rPr lang="en-US" sz="2000" b="1" kern="1200" dirty="0">
              <a:solidFill>
                <a:srgbClr val="000090"/>
              </a:solidFill>
            </a:rPr>
            <a:t>Difficult to determine due to </a:t>
          </a:r>
        </a:p>
        <a:p>
          <a:pPr marL="0" lvl="0" indent="0" algn="ctr" defTabSz="889000">
            <a:lnSpc>
              <a:spcPct val="90000"/>
            </a:lnSpc>
            <a:spcBef>
              <a:spcPct val="0"/>
            </a:spcBef>
            <a:spcAft>
              <a:spcPct val="35000"/>
            </a:spcAft>
            <a:buClr>
              <a:srgbClr val="FF6600"/>
            </a:buClr>
            <a:buFont typeface="Wingdings" charset="2"/>
            <a:buNone/>
          </a:pPr>
          <a:r>
            <a:rPr lang="en-US" sz="2000" b="1" kern="1200" dirty="0"/>
            <a:t>diversity of symptoms </a:t>
          </a:r>
        </a:p>
        <a:p>
          <a:pPr marL="0" lvl="0" indent="0" algn="ctr" defTabSz="889000">
            <a:lnSpc>
              <a:spcPct val="90000"/>
            </a:lnSpc>
            <a:spcBef>
              <a:spcPct val="0"/>
            </a:spcBef>
            <a:spcAft>
              <a:spcPct val="35000"/>
            </a:spcAft>
            <a:buClr>
              <a:srgbClr val="FF6600"/>
            </a:buClr>
            <a:buFont typeface="Wingdings" charset="2"/>
            <a:buNone/>
          </a:pPr>
          <a:r>
            <a:rPr lang="en-US" sz="2000" b="1" kern="1200" dirty="0"/>
            <a:t>severity of symptoms </a:t>
          </a:r>
        </a:p>
        <a:p>
          <a:pPr marL="0" lvl="0" indent="0" algn="ctr" defTabSz="889000">
            <a:lnSpc>
              <a:spcPct val="90000"/>
            </a:lnSpc>
            <a:spcBef>
              <a:spcPct val="0"/>
            </a:spcBef>
            <a:spcAft>
              <a:spcPct val="35000"/>
            </a:spcAft>
            <a:buClr>
              <a:srgbClr val="FF6600"/>
            </a:buClr>
            <a:buFont typeface="Wingdings" charset="2"/>
            <a:buNone/>
          </a:pPr>
          <a:r>
            <a:rPr lang="en-US" sz="2000" b="1" kern="1200" dirty="0"/>
            <a:t>may be also asymptomatic</a:t>
          </a:r>
          <a:br>
            <a:rPr lang="en-US" sz="2000" b="1" kern="1200" dirty="0"/>
          </a:br>
          <a:endParaRPr lang="en-US" sz="2000" b="1" kern="1200" dirty="0"/>
        </a:p>
      </dsp:txBody>
      <dsp:txXfrm>
        <a:off x="3762577" y="3206442"/>
        <a:ext cx="3108978" cy="2085222"/>
      </dsp:txXfrm>
    </dsp:sp>
    <dsp:sp modelId="{FB8B7392-85BA-7C4F-B419-37A500576F96}">
      <dsp:nvSpPr>
        <dsp:cNvPr id="0" name=""/>
        <dsp:cNvSpPr/>
      </dsp:nvSpPr>
      <dsp:spPr>
        <a:xfrm>
          <a:off x="7524440" y="3206442"/>
          <a:ext cx="3108978" cy="2085222"/>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Clr>
              <a:srgbClr val="FF6600"/>
            </a:buClr>
            <a:buFont typeface="Wingdings" charset="2"/>
            <a:buNone/>
          </a:pPr>
          <a:r>
            <a:rPr lang="en-US" sz="2000" b="1" kern="1200" dirty="0">
              <a:solidFill>
                <a:srgbClr val="352DB9"/>
              </a:solidFill>
            </a:rPr>
            <a:t>Correct diagnosis </a:t>
          </a:r>
        </a:p>
        <a:p>
          <a:pPr marL="0" lvl="0" indent="0" algn="ctr" defTabSz="889000">
            <a:lnSpc>
              <a:spcPct val="90000"/>
            </a:lnSpc>
            <a:spcBef>
              <a:spcPct val="0"/>
            </a:spcBef>
            <a:spcAft>
              <a:spcPct val="35000"/>
            </a:spcAft>
            <a:buClr>
              <a:srgbClr val="FF6600"/>
            </a:buClr>
            <a:buFont typeface="Wingdings" charset="2"/>
            <a:buNone/>
          </a:pPr>
          <a:r>
            <a:rPr lang="en-US" sz="2000" b="1" kern="1200" dirty="0"/>
            <a:t>only after surgery </a:t>
          </a:r>
          <a:endParaRPr lang="en-US" sz="2000" kern="1200" dirty="0"/>
        </a:p>
      </dsp:txBody>
      <dsp:txXfrm>
        <a:off x="7524440" y="3206442"/>
        <a:ext cx="3108978" cy="208522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E0BB4E-6276-134F-A61B-CCF85B4961B1}">
      <dsp:nvSpPr>
        <dsp:cNvPr id="0" name=""/>
        <dsp:cNvSpPr/>
      </dsp:nvSpPr>
      <dsp:spPr>
        <a:xfrm rot="16200000">
          <a:off x="590063" y="-590063"/>
          <a:ext cx="3404296" cy="4584423"/>
        </a:xfrm>
        <a:prstGeom prst="round1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120000"/>
            </a:lnSpc>
            <a:spcBef>
              <a:spcPct val="0"/>
            </a:spcBef>
            <a:spcAft>
              <a:spcPct val="35000"/>
            </a:spcAft>
            <a:buNone/>
          </a:pPr>
          <a:r>
            <a:rPr lang="en-US" sz="2000" b="1" i="0" kern="1200" dirty="0">
              <a:latin typeface="+mn-lt"/>
              <a:cs typeface="Comic Sans MS"/>
            </a:rPr>
            <a:t>Positive association between endometriosis and </a:t>
          </a:r>
          <a:r>
            <a:rPr lang="en-US" sz="2000" b="1" i="0" kern="1200" dirty="0">
              <a:solidFill>
                <a:srgbClr val="FF0000"/>
              </a:solidFill>
              <a:latin typeface="+mn-lt"/>
              <a:cs typeface="Comic Sans MS"/>
            </a:rPr>
            <a:t>red meat </a:t>
          </a:r>
          <a:r>
            <a:rPr lang="en-US" sz="2000" b="1" i="0" kern="1200" dirty="0">
              <a:latin typeface="+mn-lt"/>
              <a:cs typeface="Comic Sans MS"/>
            </a:rPr>
            <a:t>consumption noted</a:t>
          </a:r>
        </a:p>
      </dsp:txBody>
      <dsp:txXfrm rot="5400000">
        <a:off x="0" y="0"/>
        <a:ext cx="4584423" cy="2553222"/>
      </dsp:txXfrm>
    </dsp:sp>
    <dsp:sp modelId="{4E4531EE-955A-8C45-8A38-0E33D3B19370}">
      <dsp:nvSpPr>
        <dsp:cNvPr id="0" name=""/>
        <dsp:cNvSpPr/>
      </dsp:nvSpPr>
      <dsp:spPr>
        <a:xfrm>
          <a:off x="4584423" y="0"/>
          <a:ext cx="4584423" cy="3404296"/>
        </a:xfrm>
        <a:prstGeom prst="round1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120000"/>
            </a:lnSpc>
            <a:spcBef>
              <a:spcPct val="0"/>
            </a:spcBef>
            <a:spcAft>
              <a:spcPct val="35000"/>
            </a:spcAft>
            <a:buNone/>
          </a:pPr>
          <a:r>
            <a:rPr lang="en-US" sz="2000" b="1" i="0" kern="1200" dirty="0">
              <a:latin typeface="+mn-lt"/>
              <a:cs typeface="Comic Sans MS"/>
            </a:rPr>
            <a:t>Negative association between endometriosis and </a:t>
          </a:r>
          <a:r>
            <a:rPr lang="en-US" sz="2000" b="1" i="0" kern="1200" dirty="0">
              <a:solidFill>
                <a:srgbClr val="FF0000"/>
              </a:solidFill>
              <a:latin typeface="+mn-lt"/>
              <a:cs typeface="Comic Sans MS"/>
            </a:rPr>
            <a:t>fruit and vegetable </a:t>
          </a:r>
          <a:r>
            <a:rPr lang="en-US" sz="2000" b="1" i="0" kern="1200" dirty="0">
              <a:latin typeface="+mn-lt"/>
              <a:cs typeface="Comic Sans MS"/>
            </a:rPr>
            <a:t>consumption</a:t>
          </a:r>
        </a:p>
        <a:p>
          <a:pPr marL="0" lvl="0" indent="0" algn="ctr" defTabSz="889000">
            <a:lnSpc>
              <a:spcPct val="90000"/>
            </a:lnSpc>
            <a:spcBef>
              <a:spcPct val="0"/>
            </a:spcBef>
            <a:spcAft>
              <a:spcPct val="35000"/>
            </a:spcAft>
            <a:buNone/>
          </a:pPr>
          <a:endParaRPr lang="en-US" sz="2000" b="1" i="0" kern="1200" dirty="0">
            <a:latin typeface="+mn-lt"/>
            <a:cs typeface="Comic Sans MS"/>
          </a:endParaRPr>
        </a:p>
        <a:p>
          <a:pPr marL="0" lvl="0" indent="0" algn="ctr" defTabSz="889000">
            <a:lnSpc>
              <a:spcPct val="90000"/>
            </a:lnSpc>
            <a:spcBef>
              <a:spcPct val="0"/>
            </a:spcBef>
            <a:spcAft>
              <a:spcPct val="35000"/>
            </a:spcAft>
            <a:buNone/>
          </a:pPr>
          <a:r>
            <a:rPr lang="en-US" sz="1600" b="1" i="1" kern="1200" dirty="0" err="1">
              <a:solidFill>
                <a:srgbClr val="008000"/>
              </a:solidFill>
              <a:latin typeface="+mn-lt"/>
              <a:cs typeface="Comic Sans MS"/>
            </a:rPr>
            <a:t>Parazzini</a:t>
          </a:r>
          <a:r>
            <a:rPr lang="en-US" sz="1600" b="1" i="1" kern="1200" dirty="0">
              <a:solidFill>
                <a:srgbClr val="008000"/>
              </a:solidFill>
              <a:latin typeface="+mn-lt"/>
              <a:cs typeface="Comic Sans MS"/>
            </a:rPr>
            <a:t> F, .Hum.Reprod.19(8),1755– 1759 (2004) </a:t>
          </a:r>
          <a:endParaRPr lang="en-US" sz="1600" b="1" i="1" kern="1200" dirty="0">
            <a:latin typeface="+mn-lt"/>
            <a:cs typeface="Comic Sans MS"/>
          </a:endParaRPr>
        </a:p>
        <a:p>
          <a:pPr marL="0" lvl="0" indent="0" algn="ctr" defTabSz="889000">
            <a:lnSpc>
              <a:spcPct val="90000"/>
            </a:lnSpc>
            <a:spcBef>
              <a:spcPct val="0"/>
            </a:spcBef>
            <a:spcAft>
              <a:spcPct val="35000"/>
            </a:spcAft>
            <a:buNone/>
          </a:pPr>
          <a:endParaRPr lang="en-US" sz="2000" b="1" i="0" kern="1200" dirty="0">
            <a:latin typeface="+mn-lt"/>
            <a:cs typeface="Comic Sans MS"/>
          </a:endParaRPr>
        </a:p>
      </dsp:txBody>
      <dsp:txXfrm>
        <a:off x="4584423" y="0"/>
        <a:ext cx="4584423" cy="2553222"/>
      </dsp:txXfrm>
    </dsp:sp>
    <dsp:sp modelId="{54F5CE5B-9FCC-8944-AF56-4BBED5FA6D21}">
      <dsp:nvSpPr>
        <dsp:cNvPr id="0" name=""/>
        <dsp:cNvSpPr/>
      </dsp:nvSpPr>
      <dsp:spPr>
        <a:xfrm rot="10800000">
          <a:off x="0" y="3404296"/>
          <a:ext cx="4584423" cy="3404296"/>
        </a:xfrm>
        <a:prstGeom prst="round1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120000"/>
            </a:lnSpc>
            <a:spcBef>
              <a:spcPct val="0"/>
            </a:spcBef>
            <a:spcAft>
              <a:spcPct val="35000"/>
            </a:spcAft>
            <a:buNone/>
          </a:pPr>
          <a:r>
            <a:rPr lang="en-US" sz="2000" b="1" i="0" kern="1200" dirty="0">
              <a:latin typeface="+mn-lt"/>
              <a:cs typeface="Comic Sans MS"/>
            </a:rPr>
            <a:t>Increased risk of endometriosis with the consumption of </a:t>
          </a:r>
          <a:r>
            <a:rPr lang="en-US" sz="2000" b="1" i="0" kern="1200" dirty="0">
              <a:solidFill>
                <a:srgbClr val="FF0000"/>
              </a:solidFill>
              <a:latin typeface="+mn-lt"/>
              <a:cs typeface="Comic Sans MS"/>
            </a:rPr>
            <a:t>palmate acid</a:t>
          </a:r>
          <a:r>
            <a:rPr lang="en-US" sz="2000" b="1" i="0" kern="1200" dirty="0">
              <a:latin typeface="+mn-lt"/>
              <a:cs typeface="Comic Sans MS"/>
            </a:rPr>
            <a:t>, a major component of animal fat</a:t>
          </a:r>
        </a:p>
        <a:p>
          <a:pPr marL="0" lvl="0" indent="0" algn="ctr" defTabSz="889000">
            <a:lnSpc>
              <a:spcPct val="90000"/>
            </a:lnSpc>
            <a:spcBef>
              <a:spcPct val="0"/>
            </a:spcBef>
            <a:spcAft>
              <a:spcPct val="35000"/>
            </a:spcAft>
            <a:buNone/>
          </a:pPr>
          <a:r>
            <a:rPr lang="en-US" sz="1600" b="1" i="1" kern="1200" dirty="0" err="1">
              <a:solidFill>
                <a:srgbClr val="008000"/>
              </a:solidFill>
              <a:latin typeface="+mn-lt"/>
              <a:cs typeface="Comic Sans MS"/>
            </a:rPr>
            <a:t>Missmer</a:t>
          </a:r>
          <a:r>
            <a:rPr lang="en-US" sz="1600" b="1" i="1" kern="1200" dirty="0">
              <a:solidFill>
                <a:srgbClr val="008000"/>
              </a:solidFill>
              <a:latin typeface="+mn-lt"/>
              <a:cs typeface="Comic Sans MS"/>
            </a:rPr>
            <a:t> SA, et al Hum. </a:t>
          </a:r>
          <a:r>
            <a:rPr lang="en-US" sz="1600" b="1" i="1" kern="1200" dirty="0" err="1">
              <a:solidFill>
                <a:srgbClr val="008000"/>
              </a:solidFill>
              <a:latin typeface="+mn-lt"/>
              <a:cs typeface="Comic Sans MS"/>
            </a:rPr>
            <a:t>Reprod</a:t>
          </a:r>
          <a:r>
            <a:rPr lang="en-US" sz="1600" b="1" i="1" kern="1200" dirty="0">
              <a:solidFill>
                <a:srgbClr val="008000"/>
              </a:solidFill>
              <a:latin typeface="+mn-lt"/>
              <a:cs typeface="Comic Sans MS"/>
            </a:rPr>
            <a:t>. 25(6),1528–1535 (2010) </a:t>
          </a:r>
        </a:p>
        <a:p>
          <a:pPr marL="0" lvl="0" indent="0" algn="ctr" defTabSz="889000">
            <a:lnSpc>
              <a:spcPct val="90000"/>
            </a:lnSpc>
            <a:spcBef>
              <a:spcPct val="0"/>
            </a:spcBef>
            <a:spcAft>
              <a:spcPct val="35000"/>
            </a:spcAft>
            <a:buNone/>
          </a:pPr>
          <a:endParaRPr lang="en-US" sz="1600" b="1" i="0" kern="1200" dirty="0">
            <a:latin typeface="+mn-lt"/>
            <a:cs typeface="Comic Sans MS"/>
          </a:endParaRPr>
        </a:p>
      </dsp:txBody>
      <dsp:txXfrm rot="10800000">
        <a:off x="0" y="4255369"/>
        <a:ext cx="4584423" cy="2553222"/>
      </dsp:txXfrm>
    </dsp:sp>
    <dsp:sp modelId="{AEAA4AD6-9BAB-9348-B570-88831DD17786}">
      <dsp:nvSpPr>
        <dsp:cNvPr id="0" name=""/>
        <dsp:cNvSpPr/>
      </dsp:nvSpPr>
      <dsp:spPr>
        <a:xfrm rot="5400000">
          <a:off x="5174486" y="2814232"/>
          <a:ext cx="3404296" cy="4584423"/>
        </a:xfrm>
        <a:prstGeom prst="round1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120000"/>
            </a:lnSpc>
            <a:spcBef>
              <a:spcPct val="0"/>
            </a:spcBef>
            <a:spcAft>
              <a:spcPct val="35000"/>
            </a:spcAft>
            <a:buNone/>
          </a:pPr>
          <a:r>
            <a:rPr lang="en-US" sz="2000" b="1" i="0" kern="1200" dirty="0">
              <a:latin typeface="+mn-lt"/>
              <a:cs typeface="Comic Sans MS"/>
            </a:rPr>
            <a:t>Increased risk with high consumption of </a:t>
          </a:r>
          <a:r>
            <a:rPr lang="en-US" sz="2000" b="1" i="0" kern="1200" dirty="0">
              <a:solidFill>
                <a:srgbClr val="FF0000"/>
              </a:solidFill>
              <a:latin typeface="+mn-lt"/>
              <a:cs typeface="Comic Sans MS"/>
            </a:rPr>
            <a:t>trans-fats</a:t>
          </a:r>
          <a:r>
            <a:rPr lang="en-US" sz="2000" b="1" i="0" kern="1200" dirty="0">
              <a:latin typeface="+mn-lt"/>
              <a:cs typeface="Comic Sans MS"/>
            </a:rPr>
            <a:t>; however, consumption of </a:t>
          </a:r>
          <a:r>
            <a:rPr lang="en-US" sz="2000" b="1" i="0" kern="1200" dirty="0">
              <a:solidFill>
                <a:srgbClr val="FF0000"/>
              </a:solidFill>
              <a:latin typeface="+mn-lt"/>
              <a:cs typeface="Comic Sans MS"/>
            </a:rPr>
            <a:t>omega-3 fatty acids </a:t>
          </a:r>
          <a:r>
            <a:rPr lang="en-US" sz="2000" b="1" i="0" kern="1200" dirty="0">
              <a:latin typeface="+mn-lt"/>
              <a:cs typeface="Comic Sans MS"/>
            </a:rPr>
            <a:t>reduced this risk</a:t>
          </a:r>
        </a:p>
        <a:p>
          <a:pPr marL="0" lvl="0" indent="0" algn="ctr" defTabSz="889000">
            <a:lnSpc>
              <a:spcPct val="120000"/>
            </a:lnSpc>
            <a:spcBef>
              <a:spcPct val="0"/>
            </a:spcBef>
            <a:spcAft>
              <a:spcPct val="35000"/>
            </a:spcAft>
            <a:buNone/>
          </a:pPr>
          <a:r>
            <a:rPr lang="en-US" sz="2000" b="1" i="0" kern="1200" dirty="0">
              <a:solidFill>
                <a:srgbClr val="0000D4"/>
              </a:solidFill>
              <a:latin typeface="+mn-lt"/>
              <a:cs typeface="Comic Sans MS"/>
            </a:rPr>
            <a:t>No relation between total fat intake and endometriosis </a:t>
          </a:r>
        </a:p>
      </dsp:txBody>
      <dsp:txXfrm rot="-5400000">
        <a:off x="4584423" y="4255369"/>
        <a:ext cx="4584423" cy="2553222"/>
      </dsp:txXfrm>
    </dsp:sp>
    <dsp:sp modelId="{A351D656-FFB9-A94B-BF6F-1C31A1DE7C92}">
      <dsp:nvSpPr>
        <dsp:cNvPr id="0" name=""/>
        <dsp:cNvSpPr/>
      </dsp:nvSpPr>
      <dsp:spPr>
        <a:xfrm>
          <a:off x="3209096" y="2553222"/>
          <a:ext cx="2750653" cy="1702148"/>
        </a:xfrm>
        <a:prstGeom prst="roundRect">
          <a:avLst/>
        </a:prstGeom>
        <a:gradFill rotWithShape="0">
          <a:gsLst>
            <a:gs pos="0">
              <a:schemeClr val="accent2">
                <a:tint val="40000"/>
                <a:hueOff val="0"/>
                <a:satOff val="0"/>
                <a:lumOff val="0"/>
                <a:alphaOff val="0"/>
                <a:lumMod val="110000"/>
                <a:satMod val="105000"/>
                <a:tint val="67000"/>
              </a:schemeClr>
            </a:gs>
            <a:gs pos="50000">
              <a:schemeClr val="accent2">
                <a:tint val="40000"/>
                <a:hueOff val="0"/>
                <a:satOff val="0"/>
                <a:lumOff val="0"/>
                <a:alphaOff val="0"/>
                <a:lumMod val="105000"/>
                <a:satMod val="103000"/>
                <a:tint val="73000"/>
              </a:schemeClr>
            </a:gs>
            <a:gs pos="100000">
              <a:schemeClr val="accent2">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i="0" kern="1200" dirty="0">
              <a:solidFill>
                <a:srgbClr val="800000"/>
              </a:solidFill>
              <a:latin typeface="+mn-lt"/>
              <a:cs typeface="Comic Sans MS"/>
            </a:rPr>
            <a:t>Diet and Endometriosis</a:t>
          </a:r>
        </a:p>
      </dsp:txBody>
      <dsp:txXfrm>
        <a:off x="3292188" y="2636314"/>
        <a:ext cx="2584469" cy="153596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351C3B-D320-914D-9D57-B3A8E958690F}">
      <dsp:nvSpPr>
        <dsp:cNvPr id="0" name=""/>
        <dsp:cNvSpPr/>
      </dsp:nvSpPr>
      <dsp:spPr>
        <a:xfrm rot="10800000">
          <a:off x="15002" y="1827"/>
          <a:ext cx="11167648" cy="794934"/>
        </a:xfrm>
        <a:prstGeom prst="homePlat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0544"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b="1" i="0" kern="1200" dirty="0">
              <a:latin typeface="+mn-lt"/>
              <a:cs typeface="Comic Sans MS"/>
            </a:rPr>
            <a:t>           There is a role for prevention of recurrence of disease and painful symptoms in women surgically treated for endometriosis</a:t>
          </a:r>
        </a:p>
      </dsp:txBody>
      <dsp:txXfrm rot="10800000">
        <a:off x="213735" y="1827"/>
        <a:ext cx="10968915" cy="794934"/>
      </dsp:txXfrm>
    </dsp:sp>
    <dsp:sp modelId="{25392274-5C27-6441-8712-EF8CA1AE2A91}">
      <dsp:nvSpPr>
        <dsp:cNvPr id="0" name=""/>
        <dsp:cNvSpPr/>
      </dsp:nvSpPr>
      <dsp:spPr>
        <a:xfrm>
          <a:off x="62733" y="16677"/>
          <a:ext cx="794934" cy="794934"/>
        </a:xfrm>
        <a:prstGeom prst="ellipse">
          <a:avLst/>
        </a:prstGeom>
        <a:blipFill rotWithShape="1">
          <a:blip xmlns:r="http://schemas.openxmlformats.org/officeDocument/2006/relationships" r:embed="rId1"/>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B1573896-B6A0-8A4C-BEE5-2E9E4935E699}">
      <dsp:nvSpPr>
        <dsp:cNvPr id="0" name=""/>
        <dsp:cNvSpPr/>
      </dsp:nvSpPr>
      <dsp:spPr>
        <a:xfrm rot="10800000">
          <a:off x="-2" y="968566"/>
          <a:ext cx="11197657" cy="794934"/>
        </a:xfrm>
        <a:prstGeom prst="homePlat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0544"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b="1" i="0" kern="1200" dirty="0">
              <a:latin typeface="+mn-lt"/>
              <a:cs typeface="Comic Sans MS"/>
            </a:rPr>
            <a:t>The choice of intervention depends on patient preferences, costs, availability and side effects</a:t>
          </a:r>
        </a:p>
      </dsp:txBody>
      <dsp:txXfrm rot="10800000">
        <a:off x="198731" y="968566"/>
        <a:ext cx="10998924" cy="794934"/>
      </dsp:txXfrm>
    </dsp:sp>
    <dsp:sp modelId="{41269F35-0DD8-4E4F-80B8-E138D92B2313}">
      <dsp:nvSpPr>
        <dsp:cNvPr id="0" name=""/>
        <dsp:cNvSpPr/>
      </dsp:nvSpPr>
      <dsp:spPr>
        <a:xfrm>
          <a:off x="38396" y="905022"/>
          <a:ext cx="775244" cy="919636"/>
        </a:xfrm>
        <a:prstGeom prst="ellipse">
          <a:avLst/>
        </a:prstGeom>
        <a:blipFill rotWithShape="1">
          <a:blip xmlns:r="http://schemas.openxmlformats.org/officeDocument/2006/relationships" r:embed="rId2"/>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D2074194-61D5-134B-8696-24BB356C4D45}">
      <dsp:nvSpPr>
        <dsp:cNvPr id="0" name=""/>
        <dsp:cNvSpPr/>
      </dsp:nvSpPr>
      <dsp:spPr>
        <a:xfrm rot="10800000">
          <a:off x="0" y="1976167"/>
          <a:ext cx="11167648" cy="1037302"/>
        </a:xfrm>
        <a:prstGeom prst="homePlat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0544"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b="1" i="0" kern="1200" dirty="0">
              <a:latin typeface="+mn-lt"/>
              <a:cs typeface="Comic Sans MS"/>
            </a:rPr>
            <a:t>             For an endometrioma (≥3 cm), clinicians should perform ovarian cystectomy, instead of drainage and electrocoagulation, for the secondary prevention of endometriosis-associated  </a:t>
          </a:r>
          <a:r>
            <a:rPr lang="en-US" sz="2000" b="1" i="0" kern="1200" dirty="0" err="1">
              <a:latin typeface="+mn-lt"/>
              <a:cs typeface="Comic Sans MS"/>
            </a:rPr>
            <a:t>dysmenorrhoea</a:t>
          </a:r>
          <a:r>
            <a:rPr lang="en-US" sz="2000" b="1" i="0" kern="1200" dirty="0">
              <a:latin typeface="+mn-lt"/>
              <a:cs typeface="Comic Sans MS"/>
            </a:rPr>
            <a:t>, dyspareunia  and non-menstrual pelvic pain.</a:t>
          </a:r>
        </a:p>
      </dsp:txBody>
      <dsp:txXfrm rot="10800000">
        <a:off x="259325" y="1976167"/>
        <a:ext cx="10908323" cy="1037302"/>
      </dsp:txXfrm>
    </dsp:sp>
    <dsp:sp modelId="{533E39DE-40B0-E147-AE4A-F1FB91A3F85B}">
      <dsp:nvSpPr>
        <dsp:cNvPr id="0" name=""/>
        <dsp:cNvSpPr/>
      </dsp:nvSpPr>
      <dsp:spPr>
        <a:xfrm>
          <a:off x="0" y="1925645"/>
          <a:ext cx="932148" cy="1052811"/>
        </a:xfrm>
        <a:prstGeom prst="ellipse">
          <a:avLst/>
        </a:prstGeom>
        <a:blipFill rotWithShape="1">
          <a:blip xmlns:r="http://schemas.openxmlformats.org/officeDocument/2006/relationships" r:embed="rId3"/>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0CC09C7E-AEA4-D842-9744-65813FD7D854}">
      <dsp:nvSpPr>
        <dsp:cNvPr id="0" name=""/>
        <dsp:cNvSpPr/>
      </dsp:nvSpPr>
      <dsp:spPr>
        <a:xfrm rot="10800000">
          <a:off x="0" y="3206156"/>
          <a:ext cx="11167648" cy="794934"/>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0544"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b="1" i="0" kern="1200" dirty="0">
              <a:latin typeface="+mn-lt"/>
              <a:cs typeface="Comic Sans MS"/>
            </a:rPr>
            <a:t>       After cystectomy in women not immediately seeking conception, clinicians are recommended to prescribe combined OCP for the secondary prevention of endometrioma</a:t>
          </a:r>
        </a:p>
      </dsp:txBody>
      <dsp:txXfrm rot="10800000">
        <a:off x="198733" y="3206156"/>
        <a:ext cx="10968915" cy="794934"/>
      </dsp:txXfrm>
    </dsp:sp>
    <dsp:sp modelId="{3BC3D621-FFF0-2C4A-8478-A9F8EBEED8B3}">
      <dsp:nvSpPr>
        <dsp:cNvPr id="0" name=""/>
        <dsp:cNvSpPr/>
      </dsp:nvSpPr>
      <dsp:spPr>
        <a:xfrm>
          <a:off x="0" y="3226379"/>
          <a:ext cx="794934" cy="794934"/>
        </a:xfrm>
        <a:prstGeom prst="ellipse">
          <a:avLst/>
        </a:prstGeom>
        <a:blipFill rotWithShape="1">
          <a:blip xmlns:r="http://schemas.openxmlformats.org/officeDocument/2006/relationships" r:embed="rId4"/>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25991109-B46D-7840-A272-0093EE5F9BD7}">
      <dsp:nvSpPr>
        <dsp:cNvPr id="0" name=""/>
        <dsp:cNvSpPr/>
      </dsp:nvSpPr>
      <dsp:spPr>
        <a:xfrm rot="10800000">
          <a:off x="441757" y="4401796"/>
          <a:ext cx="10755860" cy="1286498"/>
        </a:xfrm>
        <a:prstGeom prst="homePlate">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0544"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b="1" i="0" kern="1200" dirty="0">
              <a:latin typeface="+mn-lt"/>
              <a:cs typeface="Comic Sans MS"/>
            </a:rPr>
            <a:t>       In women operated on for endometriosis, recommended to prescribe post-operative use      of a LNG-IUS or a combined OCP for at least 18 – 24 months, as one of the options for the secondary prevention of endometriosis-associated </a:t>
          </a:r>
          <a:r>
            <a:rPr lang="en-US" sz="2000" b="1" i="0" kern="1200" dirty="0" err="1">
              <a:latin typeface="+mn-lt"/>
              <a:cs typeface="Comic Sans MS"/>
            </a:rPr>
            <a:t>dysmenorrhoea</a:t>
          </a:r>
          <a:r>
            <a:rPr lang="en-US" sz="2000" b="1" i="0" kern="1200" dirty="0">
              <a:latin typeface="+mn-lt"/>
              <a:cs typeface="Comic Sans MS"/>
            </a:rPr>
            <a:t>, but not for                            non-menstrual pelvic pain or dyspareunia.</a:t>
          </a:r>
        </a:p>
      </dsp:txBody>
      <dsp:txXfrm rot="10800000">
        <a:off x="763381" y="4401796"/>
        <a:ext cx="10434236" cy="1286498"/>
      </dsp:txXfrm>
    </dsp:sp>
    <dsp:sp modelId="{18B21DD5-46D9-CA4D-84F9-ACE897AFAB87}">
      <dsp:nvSpPr>
        <dsp:cNvPr id="0" name=""/>
        <dsp:cNvSpPr/>
      </dsp:nvSpPr>
      <dsp:spPr>
        <a:xfrm>
          <a:off x="0" y="4256899"/>
          <a:ext cx="1269129" cy="1319862"/>
        </a:xfrm>
        <a:prstGeom prst="ellipse">
          <a:avLst/>
        </a:prstGeom>
        <a:blipFill rotWithShape="1">
          <a:blip xmlns:r="http://schemas.openxmlformats.org/officeDocument/2006/relationships" r:embed="rId5"/>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E8AB3C-C7FF-44AA-B3F0-3FE8C1EE281D}">
      <dsp:nvSpPr>
        <dsp:cNvPr id="0" name=""/>
        <dsp:cNvSpPr/>
      </dsp:nvSpPr>
      <dsp:spPr>
        <a:xfrm>
          <a:off x="4871814" y="372373"/>
          <a:ext cx="98625" cy="432074"/>
        </a:xfrm>
        <a:custGeom>
          <a:avLst/>
          <a:gdLst/>
          <a:ahLst/>
          <a:cxnLst/>
          <a:rect l="0" t="0" r="0" b="0"/>
          <a:pathLst>
            <a:path>
              <a:moveTo>
                <a:pt x="98625" y="0"/>
              </a:moveTo>
              <a:lnTo>
                <a:pt x="98625" y="432074"/>
              </a:lnTo>
              <a:lnTo>
                <a:pt x="0" y="4320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B77304-624F-434E-B35C-1CBAC2B169F3}">
      <dsp:nvSpPr>
        <dsp:cNvPr id="0" name=""/>
        <dsp:cNvSpPr/>
      </dsp:nvSpPr>
      <dsp:spPr>
        <a:xfrm>
          <a:off x="9707837" y="2839492"/>
          <a:ext cx="319138" cy="597572"/>
        </a:xfrm>
        <a:custGeom>
          <a:avLst/>
          <a:gdLst/>
          <a:ahLst/>
          <a:cxnLst/>
          <a:rect l="0" t="0" r="0" b="0"/>
          <a:pathLst>
            <a:path>
              <a:moveTo>
                <a:pt x="0" y="0"/>
              </a:moveTo>
              <a:lnTo>
                <a:pt x="0" y="597572"/>
              </a:lnTo>
              <a:lnTo>
                <a:pt x="319138" y="59757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9AEE43-EB06-4492-A7F7-B8C499124546}">
      <dsp:nvSpPr>
        <dsp:cNvPr id="0" name=""/>
        <dsp:cNvSpPr/>
      </dsp:nvSpPr>
      <dsp:spPr>
        <a:xfrm>
          <a:off x="7205943" y="1913929"/>
          <a:ext cx="3216499" cy="455918"/>
        </a:xfrm>
        <a:custGeom>
          <a:avLst/>
          <a:gdLst/>
          <a:ahLst/>
          <a:cxnLst/>
          <a:rect l="0" t="0" r="0" b="0"/>
          <a:pathLst>
            <a:path>
              <a:moveTo>
                <a:pt x="0" y="0"/>
              </a:moveTo>
              <a:lnTo>
                <a:pt x="0" y="357292"/>
              </a:lnTo>
              <a:lnTo>
                <a:pt x="3216499" y="357292"/>
              </a:lnTo>
              <a:lnTo>
                <a:pt x="3216499" y="45591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C27B95-DE91-4AEE-866C-B7AF076445DB}">
      <dsp:nvSpPr>
        <dsp:cNvPr id="0" name=""/>
        <dsp:cNvSpPr/>
      </dsp:nvSpPr>
      <dsp:spPr>
        <a:xfrm>
          <a:off x="9227493" y="4932459"/>
          <a:ext cx="91440" cy="468729"/>
        </a:xfrm>
        <a:custGeom>
          <a:avLst/>
          <a:gdLst/>
          <a:ahLst/>
          <a:cxnLst/>
          <a:rect l="0" t="0" r="0" b="0"/>
          <a:pathLst>
            <a:path>
              <a:moveTo>
                <a:pt x="45720" y="0"/>
              </a:moveTo>
              <a:lnTo>
                <a:pt x="45720" y="468729"/>
              </a:lnTo>
              <a:lnTo>
                <a:pt x="53271" y="4687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E231AD-61BB-4A61-BCD2-A49D056886EF}">
      <dsp:nvSpPr>
        <dsp:cNvPr id="0" name=""/>
        <dsp:cNvSpPr/>
      </dsp:nvSpPr>
      <dsp:spPr>
        <a:xfrm>
          <a:off x="8242932" y="4483638"/>
          <a:ext cx="1405997" cy="231732"/>
        </a:xfrm>
        <a:custGeom>
          <a:avLst/>
          <a:gdLst/>
          <a:ahLst/>
          <a:cxnLst/>
          <a:rect l="0" t="0" r="0" b="0"/>
          <a:pathLst>
            <a:path>
              <a:moveTo>
                <a:pt x="0" y="0"/>
              </a:moveTo>
              <a:lnTo>
                <a:pt x="0" y="133106"/>
              </a:lnTo>
              <a:lnTo>
                <a:pt x="1405997" y="133106"/>
              </a:lnTo>
              <a:lnTo>
                <a:pt x="1405997" y="2317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C5F750-5B49-4A92-ADF3-5D3244B7024E}">
      <dsp:nvSpPr>
        <dsp:cNvPr id="0" name=""/>
        <dsp:cNvSpPr/>
      </dsp:nvSpPr>
      <dsp:spPr>
        <a:xfrm>
          <a:off x="4928032" y="5039853"/>
          <a:ext cx="554726" cy="320566"/>
        </a:xfrm>
        <a:custGeom>
          <a:avLst/>
          <a:gdLst/>
          <a:ahLst/>
          <a:cxnLst/>
          <a:rect l="0" t="0" r="0" b="0"/>
          <a:pathLst>
            <a:path>
              <a:moveTo>
                <a:pt x="0" y="0"/>
              </a:moveTo>
              <a:lnTo>
                <a:pt x="0" y="320566"/>
              </a:lnTo>
              <a:lnTo>
                <a:pt x="554726" y="32056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C77A09-7768-4FC6-A394-D593F2622D73}">
      <dsp:nvSpPr>
        <dsp:cNvPr id="0" name=""/>
        <dsp:cNvSpPr/>
      </dsp:nvSpPr>
      <dsp:spPr>
        <a:xfrm>
          <a:off x="5303748" y="4483638"/>
          <a:ext cx="2939184" cy="266223"/>
        </a:xfrm>
        <a:custGeom>
          <a:avLst/>
          <a:gdLst/>
          <a:ahLst/>
          <a:cxnLst/>
          <a:rect l="0" t="0" r="0" b="0"/>
          <a:pathLst>
            <a:path>
              <a:moveTo>
                <a:pt x="2939184" y="0"/>
              </a:moveTo>
              <a:lnTo>
                <a:pt x="2939184" y="167597"/>
              </a:lnTo>
              <a:lnTo>
                <a:pt x="0" y="167597"/>
              </a:lnTo>
              <a:lnTo>
                <a:pt x="0" y="26622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41C1ED-4A4D-48A9-8CE9-164F693A2AB8}">
      <dsp:nvSpPr>
        <dsp:cNvPr id="0" name=""/>
        <dsp:cNvSpPr/>
      </dsp:nvSpPr>
      <dsp:spPr>
        <a:xfrm>
          <a:off x="7354917" y="3747768"/>
          <a:ext cx="888015" cy="266223"/>
        </a:xfrm>
        <a:custGeom>
          <a:avLst/>
          <a:gdLst/>
          <a:ahLst/>
          <a:cxnLst/>
          <a:rect l="0" t="0" r="0" b="0"/>
          <a:pathLst>
            <a:path>
              <a:moveTo>
                <a:pt x="0" y="0"/>
              </a:moveTo>
              <a:lnTo>
                <a:pt x="0" y="167597"/>
              </a:lnTo>
              <a:lnTo>
                <a:pt x="888015" y="167597"/>
              </a:lnTo>
              <a:lnTo>
                <a:pt x="888015" y="26622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1C154C-043D-458A-965D-752B9A0D5A23}">
      <dsp:nvSpPr>
        <dsp:cNvPr id="0" name=""/>
        <dsp:cNvSpPr/>
      </dsp:nvSpPr>
      <dsp:spPr>
        <a:xfrm>
          <a:off x="7354917" y="2883029"/>
          <a:ext cx="303344" cy="395094"/>
        </a:xfrm>
        <a:custGeom>
          <a:avLst/>
          <a:gdLst/>
          <a:ahLst/>
          <a:cxnLst/>
          <a:rect l="0" t="0" r="0" b="0"/>
          <a:pathLst>
            <a:path>
              <a:moveTo>
                <a:pt x="303344" y="0"/>
              </a:moveTo>
              <a:lnTo>
                <a:pt x="303344" y="296468"/>
              </a:lnTo>
              <a:lnTo>
                <a:pt x="0" y="296468"/>
              </a:lnTo>
              <a:lnTo>
                <a:pt x="0" y="39509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24FBA1-978B-45E3-94B7-DEC20E083C61}">
      <dsp:nvSpPr>
        <dsp:cNvPr id="0" name=""/>
        <dsp:cNvSpPr/>
      </dsp:nvSpPr>
      <dsp:spPr>
        <a:xfrm>
          <a:off x="7205943" y="1913929"/>
          <a:ext cx="452318" cy="499454"/>
        </a:xfrm>
        <a:custGeom>
          <a:avLst/>
          <a:gdLst/>
          <a:ahLst/>
          <a:cxnLst/>
          <a:rect l="0" t="0" r="0" b="0"/>
          <a:pathLst>
            <a:path>
              <a:moveTo>
                <a:pt x="0" y="0"/>
              </a:moveTo>
              <a:lnTo>
                <a:pt x="0" y="400828"/>
              </a:lnTo>
              <a:lnTo>
                <a:pt x="452318" y="400828"/>
              </a:lnTo>
              <a:lnTo>
                <a:pt x="452318" y="49945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98A303-B698-46B4-B87C-8127C6696A29}">
      <dsp:nvSpPr>
        <dsp:cNvPr id="0" name=""/>
        <dsp:cNvSpPr/>
      </dsp:nvSpPr>
      <dsp:spPr>
        <a:xfrm>
          <a:off x="3879275" y="2836299"/>
          <a:ext cx="291518" cy="807823"/>
        </a:xfrm>
        <a:custGeom>
          <a:avLst/>
          <a:gdLst/>
          <a:ahLst/>
          <a:cxnLst/>
          <a:rect l="0" t="0" r="0" b="0"/>
          <a:pathLst>
            <a:path>
              <a:moveTo>
                <a:pt x="0" y="0"/>
              </a:moveTo>
              <a:lnTo>
                <a:pt x="0" y="807823"/>
              </a:lnTo>
              <a:lnTo>
                <a:pt x="291518" y="80782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EF1FCE-2FCA-4CF4-8F92-19BB067A26AF}">
      <dsp:nvSpPr>
        <dsp:cNvPr id="0" name=""/>
        <dsp:cNvSpPr/>
      </dsp:nvSpPr>
      <dsp:spPr>
        <a:xfrm>
          <a:off x="4254992" y="1913929"/>
          <a:ext cx="2950950" cy="452724"/>
        </a:xfrm>
        <a:custGeom>
          <a:avLst/>
          <a:gdLst/>
          <a:ahLst/>
          <a:cxnLst/>
          <a:rect l="0" t="0" r="0" b="0"/>
          <a:pathLst>
            <a:path>
              <a:moveTo>
                <a:pt x="2950950" y="0"/>
              </a:moveTo>
              <a:lnTo>
                <a:pt x="2950950" y="354098"/>
              </a:lnTo>
              <a:lnTo>
                <a:pt x="0" y="354098"/>
              </a:lnTo>
              <a:lnTo>
                <a:pt x="0" y="45272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1CDF6E-88D3-416B-8AD6-43C7B7B57C2F}">
      <dsp:nvSpPr>
        <dsp:cNvPr id="0" name=""/>
        <dsp:cNvSpPr/>
      </dsp:nvSpPr>
      <dsp:spPr>
        <a:xfrm>
          <a:off x="7205943" y="1446462"/>
          <a:ext cx="2326324" cy="207066"/>
        </a:xfrm>
        <a:custGeom>
          <a:avLst/>
          <a:gdLst/>
          <a:ahLst/>
          <a:cxnLst/>
          <a:rect l="0" t="0" r="0" b="0"/>
          <a:pathLst>
            <a:path>
              <a:moveTo>
                <a:pt x="2326324" y="0"/>
              </a:moveTo>
              <a:lnTo>
                <a:pt x="2326324" y="108441"/>
              </a:lnTo>
              <a:lnTo>
                <a:pt x="0" y="108441"/>
              </a:lnTo>
              <a:lnTo>
                <a:pt x="0" y="20706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627B5AE-DE0A-4784-8503-E314825B788E}">
      <dsp:nvSpPr>
        <dsp:cNvPr id="0" name=""/>
        <dsp:cNvSpPr/>
      </dsp:nvSpPr>
      <dsp:spPr>
        <a:xfrm>
          <a:off x="4970440" y="372373"/>
          <a:ext cx="4561827" cy="854332"/>
        </a:xfrm>
        <a:custGeom>
          <a:avLst/>
          <a:gdLst/>
          <a:ahLst/>
          <a:cxnLst/>
          <a:rect l="0" t="0" r="0" b="0"/>
          <a:pathLst>
            <a:path>
              <a:moveTo>
                <a:pt x="0" y="0"/>
              </a:moveTo>
              <a:lnTo>
                <a:pt x="0" y="755706"/>
              </a:lnTo>
              <a:lnTo>
                <a:pt x="4561827" y="755706"/>
              </a:lnTo>
              <a:lnTo>
                <a:pt x="4561827" y="8543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4A4B3C-211D-4101-AA17-4F1051ED6D98}">
      <dsp:nvSpPr>
        <dsp:cNvPr id="0" name=""/>
        <dsp:cNvSpPr/>
      </dsp:nvSpPr>
      <dsp:spPr>
        <a:xfrm>
          <a:off x="93929" y="6406882"/>
          <a:ext cx="2982825" cy="91440"/>
        </a:xfrm>
        <a:custGeom>
          <a:avLst/>
          <a:gdLst/>
          <a:ahLst/>
          <a:cxnLst/>
          <a:rect l="0" t="0" r="0" b="0"/>
          <a:pathLst>
            <a:path>
              <a:moveTo>
                <a:pt x="0" y="127022"/>
              </a:moveTo>
              <a:lnTo>
                <a:pt x="2982825"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63C822-5D15-41C2-BB03-5B82B28F5426}">
      <dsp:nvSpPr>
        <dsp:cNvPr id="0" name=""/>
        <dsp:cNvSpPr/>
      </dsp:nvSpPr>
      <dsp:spPr>
        <a:xfrm>
          <a:off x="469645" y="6132639"/>
          <a:ext cx="1184561" cy="184481"/>
        </a:xfrm>
        <a:custGeom>
          <a:avLst/>
          <a:gdLst/>
          <a:ahLst/>
          <a:cxnLst/>
          <a:rect l="0" t="0" r="0" b="0"/>
          <a:pathLst>
            <a:path>
              <a:moveTo>
                <a:pt x="1184561" y="0"/>
              </a:moveTo>
              <a:lnTo>
                <a:pt x="1184561" y="85855"/>
              </a:lnTo>
              <a:lnTo>
                <a:pt x="0" y="85855"/>
              </a:lnTo>
              <a:lnTo>
                <a:pt x="0" y="18448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DF952B-3862-411C-8926-2C5AB78C3171}">
      <dsp:nvSpPr>
        <dsp:cNvPr id="0" name=""/>
        <dsp:cNvSpPr/>
      </dsp:nvSpPr>
      <dsp:spPr>
        <a:xfrm>
          <a:off x="1608486" y="5431632"/>
          <a:ext cx="91440" cy="231361"/>
        </a:xfrm>
        <a:custGeom>
          <a:avLst/>
          <a:gdLst/>
          <a:ahLst/>
          <a:cxnLst/>
          <a:rect l="0" t="0" r="0" b="0"/>
          <a:pathLst>
            <a:path>
              <a:moveTo>
                <a:pt x="48979" y="0"/>
              </a:moveTo>
              <a:lnTo>
                <a:pt x="48979" y="132735"/>
              </a:lnTo>
              <a:lnTo>
                <a:pt x="45720" y="132735"/>
              </a:lnTo>
              <a:lnTo>
                <a:pt x="45720" y="23136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F91CB6-9641-4633-A680-96D4A6A20F50}">
      <dsp:nvSpPr>
        <dsp:cNvPr id="0" name=""/>
        <dsp:cNvSpPr/>
      </dsp:nvSpPr>
      <dsp:spPr>
        <a:xfrm>
          <a:off x="1657466" y="4955308"/>
          <a:ext cx="584953" cy="247850"/>
        </a:xfrm>
        <a:custGeom>
          <a:avLst/>
          <a:gdLst/>
          <a:ahLst/>
          <a:cxnLst/>
          <a:rect l="0" t="0" r="0" b="0"/>
          <a:pathLst>
            <a:path>
              <a:moveTo>
                <a:pt x="584953" y="0"/>
              </a:moveTo>
              <a:lnTo>
                <a:pt x="584953" y="149225"/>
              </a:lnTo>
              <a:lnTo>
                <a:pt x="0" y="149225"/>
              </a:lnTo>
              <a:lnTo>
                <a:pt x="0" y="2478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9FEF24-2888-40E5-90BD-0A7EFF09ED32}">
      <dsp:nvSpPr>
        <dsp:cNvPr id="0" name=""/>
        <dsp:cNvSpPr/>
      </dsp:nvSpPr>
      <dsp:spPr>
        <a:xfrm>
          <a:off x="2193740" y="3315591"/>
          <a:ext cx="91440" cy="283666"/>
        </a:xfrm>
        <a:custGeom>
          <a:avLst/>
          <a:gdLst/>
          <a:ahLst/>
          <a:cxnLst/>
          <a:rect l="0" t="0" r="0" b="0"/>
          <a:pathLst>
            <a:path>
              <a:moveTo>
                <a:pt x="45720" y="0"/>
              </a:moveTo>
              <a:lnTo>
                <a:pt x="45720" y="185040"/>
              </a:lnTo>
              <a:lnTo>
                <a:pt x="48678" y="185040"/>
              </a:lnTo>
              <a:lnTo>
                <a:pt x="48678" y="28366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AAEAFB-96C7-49CB-BDE6-D0C3A7403A23}">
      <dsp:nvSpPr>
        <dsp:cNvPr id="0" name=""/>
        <dsp:cNvSpPr/>
      </dsp:nvSpPr>
      <dsp:spPr>
        <a:xfrm>
          <a:off x="2156713" y="2728529"/>
          <a:ext cx="91440" cy="293692"/>
        </a:xfrm>
        <a:custGeom>
          <a:avLst/>
          <a:gdLst/>
          <a:ahLst/>
          <a:cxnLst/>
          <a:rect l="0" t="0" r="0" b="0"/>
          <a:pathLst>
            <a:path>
              <a:moveTo>
                <a:pt x="45720" y="0"/>
              </a:moveTo>
              <a:lnTo>
                <a:pt x="45720" y="195067"/>
              </a:lnTo>
              <a:lnTo>
                <a:pt x="82746" y="195067"/>
              </a:lnTo>
              <a:lnTo>
                <a:pt x="82746" y="29369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4C3D3C-DB60-4F9A-9C2C-90160A366C03}">
      <dsp:nvSpPr>
        <dsp:cNvPr id="0" name=""/>
        <dsp:cNvSpPr/>
      </dsp:nvSpPr>
      <dsp:spPr>
        <a:xfrm>
          <a:off x="2147668" y="2238365"/>
          <a:ext cx="91440" cy="163779"/>
        </a:xfrm>
        <a:custGeom>
          <a:avLst/>
          <a:gdLst/>
          <a:ahLst/>
          <a:cxnLst/>
          <a:rect l="0" t="0" r="0" b="0"/>
          <a:pathLst>
            <a:path>
              <a:moveTo>
                <a:pt x="45720" y="0"/>
              </a:moveTo>
              <a:lnTo>
                <a:pt x="45720" y="65153"/>
              </a:lnTo>
              <a:lnTo>
                <a:pt x="54765" y="65153"/>
              </a:lnTo>
              <a:lnTo>
                <a:pt x="54765" y="1637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BD3455-FAB7-46C7-8757-7633E9A6DA35}">
      <dsp:nvSpPr>
        <dsp:cNvPr id="0" name=""/>
        <dsp:cNvSpPr/>
      </dsp:nvSpPr>
      <dsp:spPr>
        <a:xfrm>
          <a:off x="999530" y="1476435"/>
          <a:ext cx="1193858" cy="397893"/>
        </a:xfrm>
        <a:custGeom>
          <a:avLst/>
          <a:gdLst/>
          <a:ahLst/>
          <a:cxnLst/>
          <a:rect l="0" t="0" r="0" b="0"/>
          <a:pathLst>
            <a:path>
              <a:moveTo>
                <a:pt x="0" y="0"/>
              </a:moveTo>
              <a:lnTo>
                <a:pt x="0" y="299267"/>
              </a:lnTo>
              <a:lnTo>
                <a:pt x="1193858" y="299267"/>
              </a:lnTo>
              <a:lnTo>
                <a:pt x="1193858" y="3978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D4D837-A7AA-4FA9-9738-6F1E4DCA1B8C}">
      <dsp:nvSpPr>
        <dsp:cNvPr id="0" name=""/>
        <dsp:cNvSpPr/>
      </dsp:nvSpPr>
      <dsp:spPr>
        <a:xfrm>
          <a:off x="93929" y="3865448"/>
          <a:ext cx="130431" cy="732877"/>
        </a:xfrm>
        <a:custGeom>
          <a:avLst/>
          <a:gdLst/>
          <a:ahLst/>
          <a:cxnLst/>
          <a:rect l="0" t="0" r="0" b="0"/>
          <a:pathLst>
            <a:path>
              <a:moveTo>
                <a:pt x="0" y="0"/>
              </a:moveTo>
              <a:lnTo>
                <a:pt x="0" y="732877"/>
              </a:lnTo>
              <a:lnTo>
                <a:pt x="130431" y="73287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82152F-4212-4B96-B09F-4F440EEA6C65}">
      <dsp:nvSpPr>
        <dsp:cNvPr id="0" name=""/>
        <dsp:cNvSpPr/>
      </dsp:nvSpPr>
      <dsp:spPr>
        <a:xfrm>
          <a:off x="423925" y="3151361"/>
          <a:ext cx="91440" cy="359758"/>
        </a:xfrm>
        <a:custGeom>
          <a:avLst/>
          <a:gdLst/>
          <a:ahLst/>
          <a:cxnLst/>
          <a:rect l="0" t="0" r="0" b="0"/>
          <a:pathLst>
            <a:path>
              <a:moveTo>
                <a:pt x="45720" y="0"/>
              </a:moveTo>
              <a:lnTo>
                <a:pt x="45720" y="35975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05D924-8796-492C-B541-347665174952}">
      <dsp:nvSpPr>
        <dsp:cNvPr id="0" name=""/>
        <dsp:cNvSpPr/>
      </dsp:nvSpPr>
      <dsp:spPr>
        <a:xfrm>
          <a:off x="423925" y="2297441"/>
          <a:ext cx="91440" cy="310543"/>
        </a:xfrm>
        <a:custGeom>
          <a:avLst/>
          <a:gdLst/>
          <a:ahLst/>
          <a:cxnLst/>
          <a:rect l="0" t="0" r="0" b="0"/>
          <a:pathLst>
            <a:path>
              <a:moveTo>
                <a:pt x="45720" y="0"/>
              </a:moveTo>
              <a:lnTo>
                <a:pt x="45720" y="31054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203F6D-C8B1-4EB3-B41A-7AD1DBF4ECBA}">
      <dsp:nvSpPr>
        <dsp:cNvPr id="0" name=""/>
        <dsp:cNvSpPr/>
      </dsp:nvSpPr>
      <dsp:spPr>
        <a:xfrm>
          <a:off x="469645" y="1476435"/>
          <a:ext cx="529884" cy="424231"/>
        </a:xfrm>
        <a:custGeom>
          <a:avLst/>
          <a:gdLst/>
          <a:ahLst/>
          <a:cxnLst/>
          <a:rect l="0" t="0" r="0" b="0"/>
          <a:pathLst>
            <a:path>
              <a:moveTo>
                <a:pt x="529884" y="0"/>
              </a:moveTo>
              <a:lnTo>
                <a:pt x="529884" y="325605"/>
              </a:lnTo>
              <a:lnTo>
                <a:pt x="0" y="325605"/>
              </a:lnTo>
              <a:lnTo>
                <a:pt x="0" y="42423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10F135-E1E0-4C29-BE36-4E7875B45DEB}">
      <dsp:nvSpPr>
        <dsp:cNvPr id="0" name=""/>
        <dsp:cNvSpPr/>
      </dsp:nvSpPr>
      <dsp:spPr>
        <a:xfrm>
          <a:off x="999530" y="372373"/>
          <a:ext cx="3970910" cy="874550"/>
        </a:xfrm>
        <a:custGeom>
          <a:avLst/>
          <a:gdLst/>
          <a:ahLst/>
          <a:cxnLst/>
          <a:rect l="0" t="0" r="0" b="0"/>
          <a:pathLst>
            <a:path>
              <a:moveTo>
                <a:pt x="3970910" y="0"/>
              </a:moveTo>
              <a:lnTo>
                <a:pt x="3970910" y="775925"/>
              </a:lnTo>
              <a:lnTo>
                <a:pt x="0" y="775925"/>
              </a:lnTo>
              <a:lnTo>
                <a:pt x="0" y="8745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F7E56B-D868-4161-B1A6-F21189593399}">
      <dsp:nvSpPr>
        <dsp:cNvPr id="0" name=""/>
        <dsp:cNvSpPr/>
      </dsp:nvSpPr>
      <dsp:spPr>
        <a:xfrm>
          <a:off x="3225753" y="2419"/>
          <a:ext cx="3489374" cy="369954"/>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IN" sz="2800" b="1" kern="1200" dirty="0">
              <a:ln/>
              <a:solidFill>
                <a:srgbClr val="C00000"/>
              </a:solidFill>
            </a:rPr>
            <a:t>Endometriosis</a:t>
          </a:r>
          <a:endParaRPr lang="en-IN" sz="2000" b="1" kern="1200" dirty="0">
            <a:ln/>
            <a:solidFill>
              <a:srgbClr val="C00000"/>
            </a:solidFill>
          </a:endParaRPr>
        </a:p>
      </dsp:txBody>
      <dsp:txXfrm>
        <a:off x="3225753" y="2419"/>
        <a:ext cx="3489374" cy="369954"/>
      </dsp:txXfrm>
    </dsp:sp>
    <dsp:sp modelId="{E0D6EF92-E001-440E-9EAE-06A67EA4A988}">
      <dsp:nvSpPr>
        <dsp:cNvPr id="0" name=""/>
        <dsp:cNvSpPr/>
      </dsp:nvSpPr>
      <dsp:spPr>
        <a:xfrm>
          <a:off x="529884" y="1246924"/>
          <a:ext cx="939291" cy="22951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ln/>
              <a:solidFill>
                <a:srgbClr val="352DB9"/>
              </a:solidFill>
            </a:rPr>
            <a:t>Pain</a:t>
          </a:r>
          <a:r>
            <a:rPr lang="en-IN" sz="1200" b="1" kern="1200" dirty="0">
              <a:ln/>
            </a:rPr>
            <a:t> </a:t>
          </a:r>
        </a:p>
      </dsp:txBody>
      <dsp:txXfrm>
        <a:off x="529884" y="1246924"/>
        <a:ext cx="939291" cy="229511"/>
      </dsp:txXfrm>
    </dsp:sp>
    <dsp:sp modelId="{5CDF87EA-D88D-482A-8AD2-0D43FCE1A68C}">
      <dsp:nvSpPr>
        <dsp:cNvPr id="0" name=""/>
        <dsp:cNvSpPr/>
      </dsp:nvSpPr>
      <dsp:spPr>
        <a:xfrm>
          <a:off x="0" y="1900666"/>
          <a:ext cx="939291" cy="396775"/>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ln/>
              <a:solidFill>
                <a:srgbClr val="7030A0"/>
              </a:solidFill>
            </a:rPr>
            <a:t>Mild to Moderate</a:t>
          </a:r>
        </a:p>
      </dsp:txBody>
      <dsp:txXfrm>
        <a:off x="0" y="1900666"/>
        <a:ext cx="939291" cy="396775"/>
      </dsp:txXfrm>
    </dsp:sp>
    <dsp:sp modelId="{54545A26-D316-4591-B6B6-2E7BD5C37DAD}">
      <dsp:nvSpPr>
        <dsp:cNvPr id="0" name=""/>
        <dsp:cNvSpPr/>
      </dsp:nvSpPr>
      <dsp:spPr>
        <a:xfrm>
          <a:off x="0" y="2607985"/>
          <a:ext cx="939291" cy="543375"/>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t>COCs (empirical treatment)</a:t>
          </a:r>
        </a:p>
      </dsp:txBody>
      <dsp:txXfrm>
        <a:off x="0" y="2607985"/>
        <a:ext cx="939291" cy="543375"/>
      </dsp:txXfrm>
    </dsp:sp>
    <dsp:sp modelId="{5FC8A394-11AD-4C69-B50D-CF683FC06432}">
      <dsp:nvSpPr>
        <dsp:cNvPr id="0" name=""/>
        <dsp:cNvSpPr/>
      </dsp:nvSpPr>
      <dsp:spPr>
        <a:xfrm>
          <a:off x="0" y="3511119"/>
          <a:ext cx="939291" cy="354328"/>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t>Evaluate after 6 months</a:t>
          </a:r>
        </a:p>
      </dsp:txBody>
      <dsp:txXfrm>
        <a:off x="0" y="3511119"/>
        <a:ext cx="939291" cy="354328"/>
      </dsp:txXfrm>
    </dsp:sp>
    <dsp:sp modelId="{AE8BADA7-6942-478A-8FE4-D6F69F7A38B9}">
      <dsp:nvSpPr>
        <dsp:cNvPr id="0" name=""/>
        <dsp:cNvSpPr/>
      </dsp:nvSpPr>
      <dsp:spPr>
        <a:xfrm>
          <a:off x="224360" y="4262082"/>
          <a:ext cx="1075282" cy="672485"/>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u="sng" kern="1200" dirty="0"/>
            <a:t>if no improvement</a:t>
          </a:r>
        </a:p>
        <a:p>
          <a:pPr marL="0" lvl="0" indent="0" algn="ctr" defTabSz="533400">
            <a:lnSpc>
              <a:spcPct val="90000"/>
            </a:lnSpc>
            <a:spcBef>
              <a:spcPct val="0"/>
            </a:spcBef>
            <a:spcAft>
              <a:spcPct val="35000"/>
            </a:spcAft>
            <a:buNone/>
          </a:pPr>
          <a:r>
            <a:rPr lang="en-IN" sz="1200" b="1" u="none" kern="1200" dirty="0"/>
            <a:t>GnRH agonist  </a:t>
          </a:r>
        </a:p>
      </dsp:txBody>
      <dsp:txXfrm>
        <a:off x="224360" y="4262082"/>
        <a:ext cx="1075282" cy="672485"/>
      </dsp:txXfrm>
    </dsp:sp>
    <dsp:sp modelId="{EAD9EC57-E24B-49AD-8320-EB900DC79AFF}">
      <dsp:nvSpPr>
        <dsp:cNvPr id="0" name=""/>
        <dsp:cNvSpPr/>
      </dsp:nvSpPr>
      <dsp:spPr>
        <a:xfrm>
          <a:off x="1723742" y="1874328"/>
          <a:ext cx="939291" cy="36403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ln/>
            </a:rPr>
            <a:t>Moderate to severe</a:t>
          </a:r>
        </a:p>
      </dsp:txBody>
      <dsp:txXfrm>
        <a:off x="1723742" y="1874328"/>
        <a:ext cx="939291" cy="364036"/>
      </dsp:txXfrm>
    </dsp:sp>
    <dsp:sp modelId="{9405C8B5-7220-422B-8FED-902B37C9C610}">
      <dsp:nvSpPr>
        <dsp:cNvPr id="0" name=""/>
        <dsp:cNvSpPr/>
      </dsp:nvSpPr>
      <dsp:spPr>
        <a:xfrm>
          <a:off x="1732787" y="2402144"/>
          <a:ext cx="939291" cy="326385"/>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ln/>
            </a:rPr>
            <a:t>diagnosis by laparoscopy</a:t>
          </a:r>
        </a:p>
      </dsp:txBody>
      <dsp:txXfrm>
        <a:off x="1732787" y="2402144"/>
        <a:ext cx="939291" cy="326385"/>
      </dsp:txXfrm>
    </dsp:sp>
    <dsp:sp modelId="{2B6F0F7E-9337-4486-889E-D293834EC4F1}">
      <dsp:nvSpPr>
        <dsp:cNvPr id="0" name=""/>
        <dsp:cNvSpPr/>
      </dsp:nvSpPr>
      <dsp:spPr>
        <a:xfrm>
          <a:off x="1530483" y="3022222"/>
          <a:ext cx="1417954" cy="293368"/>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ln/>
            </a:rPr>
            <a:t>Ablation of lesion in the same sitting</a:t>
          </a:r>
        </a:p>
      </dsp:txBody>
      <dsp:txXfrm>
        <a:off x="1530483" y="3022222"/>
        <a:ext cx="1417954" cy="293368"/>
      </dsp:txXfrm>
    </dsp:sp>
    <dsp:sp modelId="{8B55CD71-C669-4D6B-BDCF-4410979FB035}">
      <dsp:nvSpPr>
        <dsp:cNvPr id="0" name=""/>
        <dsp:cNvSpPr/>
      </dsp:nvSpPr>
      <dsp:spPr>
        <a:xfrm>
          <a:off x="1429218" y="3599257"/>
          <a:ext cx="1626402" cy="135605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u="sng" kern="1200" dirty="0">
              <a:ln/>
            </a:rPr>
            <a:t>Medical Therapy</a:t>
          </a:r>
        </a:p>
        <a:p>
          <a:pPr marL="0" lvl="0" indent="0" algn="ctr" defTabSz="533400">
            <a:lnSpc>
              <a:spcPct val="90000"/>
            </a:lnSpc>
            <a:spcBef>
              <a:spcPct val="0"/>
            </a:spcBef>
            <a:spcAft>
              <a:spcPct val="35000"/>
            </a:spcAft>
            <a:buNone/>
          </a:pPr>
          <a:r>
            <a:rPr lang="en-IN" sz="1200" b="1" u="none" kern="1200" dirty="0">
              <a:ln/>
            </a:rPr>
            <a:t>Progestins</a:t>
          </a:r>
        </a:p>
        <a:p>
          <a:pPr marL="0" lvl="0" indent="0" algn="ctr" defTabSz="533400">
            <a:lnSpc>
              <a:spcPct val="90000"/>
            </a:lnSpc>
            <a:spcBef>
              <a:spcPct val="0"/>
            </a:spcBef>
            <a:spcAft>
              <a:spcPct val="35000"/>
            </a:spcAft>
            <a:buNone/>
          </a:pPr>
          <a:r>
            <a:rPr lang="en-IN" sz="1200" b="1" u="none" kern="1200" dirty="0">
              <a:ln/>
            </a:rPr>
            <a:t>antiprogesterone</a:t>
          </a:r>
        </a:p>
        <a:p>
          <a:pPr marL="0" lvl="0" indent="0" algn="ctr" defTabSz="533400">
            <a:lnSpc>
              <a:spcPct val="90000"/>
            </a:lnSpc>
            <a:spcBef>
              <a:spcPct val="0"/>
            </a:spcBef>
            <a:spcAft>
              <a:spcPct val="35000"/>
            </a:spcAft>
            <a:buNone/>
          </a:pPr>
          <a:r>
            <a:rPr lang="en-IN" sz="1200" b="1" u="none" kern="1200" dirty="0">
              <a:ln/>
            </a:rPr>
            <a:t>GnRH Analogues</a:t>
          </a:r>
        </a:p>
        <a:p>
          <a:pPr marL="0" lvl="0" indent="0" algn="ctr" defTabSz="533400">
            <a:lnSpc>
              <a:spcPct val="90000"/>
            </a:lnSpc>
            <a:spcBef>
              <a:spcPct val="0"/>
            </a:spcBef>
            <a:spcAft>
              <a:spcPct val="35000"/>
            </a:spcAft>
            <a:buNone/>
          </a:pPr>
          <a:r>
            <a:rPr lang="en-IN" sz="1200" b="1" u="none" kern="1200" dirty="0">
              <a:ln/>
            </a:rPr>
            <a:t>GnRH Antagonists</a:t>
          </a:r>
        </a:p>
        <a:p>
          <a:pPr marL="0" lvl="0" indent="0" algn="ctr" defTabSz="533400">
            <a:lnSpc>
              <a:spcPct val="90000"/>
            </a:lnSpc>
            <a:spcBef>
              <a:spcPct val="0"/>
            </a:spcBef>
            <a:spcAft>
              <a:spcPct val="35000"/>
            </a:spcAft>
            <a:buNone/>
          </a:pPr>
          <a:r>
            <a:rPr lang="en-IN" sz="1200" b="1" u="none" kern="1200" dirty="0">
              <a:ln/>
            </a:rPr>
            <a:t>Danazol</a:t>
          </a:r>
        </a:p>
      </dsp:txBody>
      <dsp:txXfrm>
        <a:off x="1429218" y="3599257"/>
        <a:ext cx="1626402" cy="1356050"/>
      </dsp:txXfrm>
    </dsp:sp>
    <dsp:sp modelId="{334071C2-A012-4E9B-877E-89AF06EC1EB2}">
      <dsp:nvSpPr>
        <dsp:cNvPr id="0" name=""/>
        <dsp:cNvSpPr/>
      </dsp:nvSpPr>
      <dsp:spPr>
        <a:xfrm>
          <a:off x="1187820" y="5203158"/>
          <a:ext cx="939291" cy="228473"/>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t>Recurrence</a:t>
          </a:r>
        </a:p>
      </dsp:txBody>
      <dsp:txXfrm>
        <a:off x="1187820" y="5203158"/>
        <a:ext cx="939291" cy="228473"/>
      </dsp:txXfrm>
    </dsp:sp>
    <dsp:sp modelId="{38641F62-061C-4882-944A-3F1DDC958E69}">
      <dsp:nvSpPr>
        <dsp:cNvPr id="0" name=""/>
        <dsp:cNvSpPr/>
      </dsp:nvSpPr>
      <dsp:spPr>
        <a:xfrm>
          <a:off x="536177" y="5662993"/>
          <a:ext cx="2236058" cy="469645"/>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t>Medical Therapy for 3 months</a:t>
          </a:r>
        </a:p>
      </dsp:txBody>
      <dsp:txXfrm>
        <a:off x="536177" y="5662993"/>
        <a:ext cx="2236058" cy="469645"/>
      </dsp:txXfrm>
    </dsp:sp>
    <dsp:sp modelId="{C7DF4A08-5999-41AE-9955-266061C4241C}">
      <dsp:nvSpPr>
        <dsp:cNvPr id="0" name=""/>
        <dsp:cNvSpPr/>
      </dsp:nvSpPr>
      <dsp:spPr>
        <a:xfrm>
          <a:off x="0" y="6317121"/>
          <a:ext cx="939291" cy="216783"/>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t>NO change</a:t>
          </a:r>
        </a:p>
      </dsp:txBody>
      <dsp:txXfrm>
        <a:off x="0" y="6317121"/>
        <a:ext cx="939291" cy="216783"/>
      </dsp:txXfrm>
    </dsp:sp>
    <dsp:sp modelId="{F2DE0AD6-77A2-4E87-8D50-30210866F995}">
      <dsp:nvSpPr>
        <dsp:cNvPr id="0" name=""/>
        <dsp:cNvSpPr/>
      </dsp:nvSpPr>
      <dsp:spPr>
        <a:xfrm>
          <a:off x="3076754" y="6301205"/>
          <a:ext cx="1446677" cy="302794"/>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t>Oophorectomy if family is complete</a:t>
          </a:r>
        </a:p>
      </dsp:txBody>
      <dsp:txXfrm>
        <a:off x="3076754" y="6301205"/>
        <a:ext cx="1446677" cy="302794"/>
      </dsp:txXfrm>
    </dsp:sp>
    <dsp:sp modelId="{78A80354-A982-44CB-8039-7180E2CFA492}">
      <dsp:nvSpPr>
        <dsp:cNvPr id="0" name=""/>
        <dsp:cNvSpPr/>
      </dsp:nvSpPr>
      <dsp:spPr>
        <a:xfrm>
          <a:off x="9062622" y="1226705"/>
          <a:ext cx="939291" cy="219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ln/>
              <a:solidFill>
                <a:srgbClr val="352DB9"/>
              </a:solidFill>
            </a:rPr>
            <a:t>Infertility</a:t>
          </a:r>
        </a:p>
      </dsp:txBody>
      <dsp:txXfrm>
        <a:off x="9062622" y="1226705"/>
        <a:ext cx="939291" cy="219756"/>
      </dsp:txXfrm>
    </dsp:sp>
    <dsp:sp modelId="{14057E82-F53D-41D7-8940-740420BC8612}">
      <dsp:nvSpPr>
        <dsp:cNvPr id="0" name=""/>
        <dsp:cNvSpPr/>
      </dsp:nvSpPr>
      <dsp:spPr>
        <a:xfrm>
          <a:off x="6736297" y="1653529"/>
          <a:ext cx="939291" cy="26039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sp3d/>
        </a:bodyPr>
        <a:lstStyle/>
        <a:p>
          <a:pPr marL="0" lvl="0" indent="0" algn="ctr" defTabSz="533400">
            <a:lnSpc>
              <a:spcPct val="90000"/>
            </a:lnSpc>
            <a:spcBef>
              <a:spcPct val="0"/>
            </a:spcBef>
            <a:spcAft>
              <a:spcPct val="35000"/>
            </a:spcAft>
            <a:buNone/>
          </a:pPr>
          <a:r>
            <a:rPr lang="en-IN" sz="1200" b="1" kern="1200" cap="none" spc="0" dirty="0">
              <a:ln w="0"/>
              <a:solidFill>
                <a:schemeClr val="tx1"/>
              </a:solidFill>
              <a:effectLst>
                <a:outerShdw blurRad="38100" dist="19050" dir="2700000" algn="tl" rotWithShape="0">
                  <a:schemeClr val="dk1">
                    <a:alpha val="40000"/>
                  </a:schemeClr>
                </a:outerShdw>
              </a:effectLst>
            </a:rPr>
            <a:t>Laparoscopy</a:t>
          </a:r>
        </a:p>
      </dsp:txBody>
      <dsp:txXfrm>
        <a:off x="6736297" y="1653529"/>
        <a:ext cx="939291" cy="260399"/>
      </dsp:txXfrm>
    </dsp:sp>
    <dsp:sp modelId="{AAB0A6C6-BE06-4973-989D-B5D9D3F3CE6A}">
      <dsp:nvSpPr>
        <dsp:cNvPr id="0" name=""/>
        <dsp:cNvSpPr/>
      </dsp:nvSpPr>
      <dsp:spPr>
        <a:xfrm>
          <a:off x="3785346" y="2366653"/>
          <a:ext cx="939291" cy="469645"/>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cap="none" spc="0" dirty="0">
              <a:ln w="0"/>
              <a:solidFill>
                <a:srgbClr val="7030A0"/>
              </a:solidFill>
              <a:effectLst>
                <a:outerShdw blurRad="38100" dist="19050" dir="2700000" algn="tl" rotWithShape="0">
                  <a:schemeClr val="dk1">
                    <a:alpha val="40000"/>
                  </a:schemeClr>
                </a:outerShdw>
              </a:effectLst>
            </a:rPr>
            <a:t>No residual disease</a:t>
          </a:r>
        </a:p>
      </dsp:txBody>
      <dsp:txXfrm>
        <a:off x="3785346" y="2366653"/>
        <a:ext cx="939291" cy="469645"/>
      </dsp:txXfrm>
    </dsp:sp>
    <dsp:sp modelId="{51C798B6-18D5-47A6-A507-BCD31960B323}">
      <dsp:nvSpPr>
        <dsp:cNvPr id="0" name=""/>
        <dsp:cNvSpPr/>
      </dsp:nvSpPr>
      <dsp:spPr>
        <a:xfrm>
          <a:off x="4170794" y="3269500"/>
          <a:ext cx="1542889" cy="749244"/>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t>Natural Cycle for 3 months</a:t>
          </a:r>
        </a:p>
        <a:p>
          <a:pPr marL="0" lvl="0" indent="0" algn="ctr" defTabSz="533400">
            <a:lnSpc>
              <a:spcPct val="90000"/>
            </a:lnSpc>
            <a:spcBef>
              <a:spcPct val="0"/>
            </a:spcBef>
            <a:spcAft>
              <a:spcPct val="35000"/>
            </a:spcAft>
            <a:buNone/>
          </a:pPr>
          <a:r>
            <a:rPr lang="en-IN" sz="1200" b="1" kern="1200" dirty="0"/>
            <a:t>OI+IUI for 3 months</a:t>
          </a:r>
        </a:p>
      </dsp:txBody>
      <dsp:txXfrm>
        <a:off x="4170794" y="3269500"/>
        <a:ext cx="1542889" cy="749244"/>
      </dsp:txXfrm>
    </dsp:sp>
    <dsp:sp modelId="{5D64F3F8-3F1A-4DA4-8B21-9B8D0C5D1FEF}">
      <dsp:nvSpPr>
        <dsp:cNvPr id="0" name=""/>
        <dsp:cNvSpPr/>
      </dsp:nvSpPr>
      <dsp:spPr>
        <a:xfrm>
          <a:off x="6900380" y="2413383"/>
          <a:ext cx="1515762" cy="469645"/>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cap="none" spc="0" dirty="0">
              <a:ln w="0"/>
              <a:solidFill>
                <a:srgbClr val="7030A0"/>
              </a:solidFill>
              <a:effectLst>
                <a:outerShdw blurRad="38100" dist="19050" dir="2700000" algn="tl" rotWithShape="0">
                  <a:schemeClr val="dk1">
                    <a:alpha val="40000"/>
                  </a:schemeClr>
                </a:outerShdw>
              </a:effectLst>
            </a:rPr>
            <a:t>Moderate , non adhesive residual disease</a:t>
          </a:r>
        </a:p>
      </dsp:txBody>
      <dsp:txXfrm>
        <a:off x="6900380" y="2413383"/>
        <a:ext cx="1515762" cy="469645"/>
      </dsp:txXfrm>
    </dsp:sp>
    <dsp:sp modelId="{38451EDA-47BF-4063-90E7-6810D30CBC0B}">
      <dsp:nvSpPr>
        <dsp:cNvPr id="0" name=""/>
        <dsp:cNvSpPr/>
      </dsp:nvSpPr>
      <dsp:spPr>
        <a:xfrm>
          <a:off x="6724352" y="3278123"/>
          <a:ext cx="1261130" cy="469645"/>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t>OI+IUI for 3-4 cycles</a:t>
          </a:r>
        </a:p>
      </dsp:txBody>
      <dsp:txXfrm>
        <a:off x="6724352" y="3278123"/>
        <a:ext cx="1261130" cy="469645"/>
      </dsp:txXfrm>
    </dsp:sp>
    <dsp:sp modelId="{A819E24E-EAC7-4333-B1F9-4DA57E3A2EDA}">
      <dsp:nvSpPr>
        <dsp:cNvPr id="0" name=""/>
        <dsp:cNvSpPr/>
      </dsp:nvSpPr>
      <dsp:spPr>
        <a:xfrm>
          <a:off x="7419700" y="4013992"/>
          <a:ext cx="1646465" cy="469645"/>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t>Laparoscopy ablation of residual disease</a:t>
          </a:r>
        </a:p>
      </dsp:txBody>
      <dsp:txXfrm>
        <a:off x="7419700" y="4013992"/>
        <a:ext cx="1646465" cy="469645"/>
      </dsp:txXfrm>
    </dsp:sp>
    <dsp:sp modelId="{67B1C531-75E7-4391-865F-381E1C2142FE}">
      <dsp:nvSpPr>
        <dsp:cNvPr id="0" name=""/>
        <dsp:cNvSpPr/>
      </dsp:nvSpPr>
      <dsp:spPr>
        <a:xfrm>
          <a:off x="4834103" y="4749861"/>
          <a:ext cx="939291" cy="28999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t>Good Prognosis</a:t>
          </a:r>
        </a:p>
      </dsp:txBody>
      <dsp:txXfrm>
        <a:off x="4834103" y="4749861"/>
        <a:ext cx="939291" cy="289992"/>
      </dsp:txXfrm>
    </dsp:sp>
    <dsp:sp modelId="{1C5DE8F9-37BA-4063-A411-2935CD94B4C2}">
      <dsp:nvSpPr>
        <dsp:cNvPr id="0" name=""/>
        <dsp:cNvSpPr/>
      </dsp:nvSpPr>
      <dsp:spPr>
        <a:xfrm>
          <a:off x="5482759" y="5211241"/>
          <a:ext cx="939291" cy="2983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t>OI+IUI 3 cycles</a:t>
          </a:r>
        </a:p>
      </dsp:txBody>
      <dsp:txXfrm>
        <a:off x="5482759" y="5211241"/>
        <a:ext cx="939291" cy="298356"/>
      </dsp:txXfrm>
    </dsp:sp>
    <dsp:sp modelId="{327C1644-0C4E-4C92-ADA1-45F0451E1CD4}">
      <dsp:nvSpPr>
        <dsp:cNvPr id="0" name=""/>
        <dsp:cNvSpPr/>
      </dsp:nvSpPr>
      <dsp:spPr>
        <a:xfrm>
          <a:off x="9179284" y="4715370"/>
          <a:ext cx="939291" cy="21708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t>Poor prognosis</a:t>
          </a:r>
        </a:p>
      </dsp:txBody>
      <dsp:txXfrm>
        <a:off x="9179284" y="4715370"/>
        <a:ext cx="939291" cy="217089"/>
      </dsp:txXfrm>
    </dsp:sp>
    <dsp:sp modelId="{7141A7F9-3D89-49E6-8A47-D63C06D207E3}">
      <dsp:nvSpPr>
        <dsp:cNvPr id="0" name=""/>
        <dsp:cNvSpPr/>
      </dsp:nvSpPr>
      <dsp:spPr>
        <a:xfrm>
          <a:off x="9280765" y="5308462"/>
          <a:ext cx="939291" cy="185453"/>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t>IVF</a:t>
          </a:r>
        </a:p>
      </dsp:txBody>
      <dsp:txXfrm>
        <a:off x="9280765" y="5308462"/>
        <a:ext cx="939291" cy="185453"/>
      </dsp:txXfrm>
    </dsp:sp>
    <dsp:sp modelId="{55AE4D81-3414-4927-965F-7A2BA19313AB}">
      <dsp:nvSpPr>
        <dsp:cNvPr id="0" name=""/>
        <dsp:cNvSpPr/>
      </dsp:nvSpPr>
      <dsp:spPr>
        <a:xfrm>
          <a:off x="9529186" y="2369847"/>
          <a:ext cx="1786513" cy="469645"/>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cap="none" spc="0" dirty="0">
              <a:ln w="0"/>
              <a:solidFill>
                <a:srgbClr val="7030A0"/>
              </a:solidFill>
              <a:effectLst>
                <a:outerShdw blurRad="38100" dist="19050" dir="2700000" algn="tl" rotWithShape="0">
                  <a:schemeClr val="dk1">
                    <a:alpha val="40000"/>
                  </a:schemeClr>
                </a:outerShdw>
              </a:effectLst>
            </a:rPr>
            <a:t>Severe or residual adhesive disease</a:t>
          </a:r>
        </a:p>
      </dsp:txBody>
      <dsp:txXfrm>
        <a:off x="9529186" y="2369847"/>
        <a:ext cx="1786513" cy="469645"/>
      </dsp:txXfrm>
    </dsp:sp>
    <dsp:sp modelId="{42E062BD-A27F-4B6D-92FC-3317304A9C98}">
      <dsp:nvSpPr>
        <dsp:cNvPr id="0" name=""/>
        <dsp:cNvSpPr/>
      </dsp:nvSpPr>
      <dsp:spPr>
        <a:xfrm>
          <a:off x="10026976" y="3202242"/>
          <a:ext cx="939291" cy="469645"/>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t>GnRH agonist for 3 months</a:t>
          </a:r>
        </a:p>
      </dsp:txBody>
      <dsp:txXfrm>
        <a:off x="10026976" y="3202242"/>
        <a:ext cx="939291" cy="469645"/>
      </dsp:txXfrm>
    </dsp:sp>
    <dsp:sp modelId="{F30C399A-8C18-4944-BB3A-63EEDF720F98}">
      <dsp:nvSpPr>
        <dsp:cNvPr id="0" name=""/>
        <dsp:cNvSpPr/>
      </dsp:nvSpPr>
      <dsp:spPr>
        <a:xfrm>
          <a:off x="3932522" y="665357"/>
          <a:ext cx="939291" cy="27818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ln/>
            </a:rPr>
            <a:t>Main Symptoms</a:t>
          </a:r>
        </a:p>
      </dsp:txBody>
      <dsp:txXfrm>
        <a:off x="3932522" y="665357"/>
        <a:ext cx="939291" cy="27818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C8DE96-32D3-254F-9F1A-7A41C821CFD8}">
      <dsp:nvSpPr>
        <dsp:cNvPr id="0" name=""/>
        <dsp:cNvSpPr/>
      </dsp:nvSpPr>
      <dsp:spPr>
        <a:xfrm>
          <a:off x="-6745364" y="-1031421"/>
          <a:ext cx="8028082" cy="8028082"/>
        </a:xfrm>
        <a:prstGeom prst="blockArc">
          <a:avLst>
            <a:gd name="adj1" fmla="val 18900000"/>
            <a:gd name="adj2" fmla="val 2700000"/>
            <a:gd name="adj3" fmla="val 269"/>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9F9955-8DD2-4844-8A66-6441CAB61CD7}">
      <dsp:nvSpPr>
        <dsp:cNvPr id="0" name=""/>
        <dsp:cNvSpPr/>
      </dsp:nvSpPr>
      <dsp:spPr>
        <a:xfrm>
          <a:off x="560224" y="372708"/>
          <a:ext cx="9168883" cy="745893"/>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92053" tIns="50800" rIns="50800" bIns="50800" numCol="1" spcCol="1270" anchor="ctr" anchorCtr="0">
          <a:noAutofit/>
        </a:bodyPr>
        <a:lstStyle/>
        <a:p>
          <a:pPr marL="0" lvl="0" indent="0" algn="l" defTabSz="889000" rtl="0">
            <a:lnSpc>
              <a:spcPct val="90000"/>
            </a:lnSpc>
            <a:spcBef>
              <a:spcPct val="0"/>
            </a:spcBef>
            <a:spcAft>
              <a:spcPct val="35000"/>
            </a:spcAft>
            <a:buNone/>
          </a:pPr>
          <a:r>
            <a:rPr lang="en-US" sz="2000" b="1" i="0" kern="1200" dirty="0">
              <a:latin typeface="+mn-lt"/>
              <a:cs typeface="Comic Sans MS"/>
            </a:rPr>
            <a:t>Endometriosis has no pathognomonic signs or symptoms and is therefore difficult to diagnose</a:t>
          </a:r>
        </a:p>
      </dsp:txBody>
      <dsp:txXfrm>
        <a:off x="560224" y="372708"/>
        <a:ext cx="9168883" cy="745893"/>
      </dsp:txXfrm>
    </dsp:sp>
    <dsp:sp modelId="{2B86EAB0-39B4-B942-B618-C501B6C7DA44}">
      <dsp:nvSpPr>
        <dsp:cNvPr id="0" name=""/>
        <dsp:cNvSpPr/>
      </dsp:nvSpPr>
      <dsp:spPr>
        <a:xfrm>
          <a:off x="94040" y="279471"/>
          <a:ext cx="932367" cy="93236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7FD70F7A-76EC-244A-BEF2-C12E466F3268}">
      <dsp:nvSpPr>
        <dsp:cNvPr id="0" name=""/>
        <dsp:cNvSpPr/>
      </dsp:nvSpPr>
      <dsp:spPr>
        <a:xfrm>
          <a:off x="1094709" y="1491190"/>
          <a:ext cx="8634397" cy="745893"/>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92053" tIns="50800" rIns="50800" bIns="50800" numCol="1" spcCol="1270" anchor="ctr" anchorCtr="0">
          <a:noAutofit/>
        </a:bodyPr>
        <a:lstStyle/>
        <a:p>
          <a:pPr marL="0" lvl="0" indent="0" algn="l" defTabSz="889000" rtl="0">
            <a:lnSpc>
              <a:spcPct val="90000"/>
            </a:lnSpc>
            <a:spcBef>
              <a:spcPct val="0"/>
            </a:spcBef>
            <a:spcAft>
              <a:spcPct val="35000"/>
            </a:spcAft>
            <a:buNone/>
          </a:pPr>
          <a:r>
            <a:rPr lang="en-US" sz="2000" b="1" i="0" kern="1200" dirty="0">
              <a:latin typeface="+mn-lt"/>
              <a:cs typeface="Comic Sans MS"/>
            </a:rPr>
            <a:t>No satisfactory therapy for all patients with endometriosis </a:t>
          </a:r>
        </a:p>
      </dsp:txBody>
      <dsp:txXfrm>
        <a:off x="1094709" y="1491190"/>
        <a:ext cx="8634397" cy="745893"/>
      </dsp:txXfrm>
    </dsp:sp>
    <dsp:sp modelId="{8C772FAA-501F-4145-8E49-E52B17D1ED1B}">
      <dsp:nvSpPr>
        <dsp:cNvPr id="0" name=""/>
        <dsp:cNvSpPr/>
      </dsp:nvSpPr>
      <dsp:spPr>
        <a:xfrm>
          <a:off x="628526" y="1397953"/>
          <a:ext cx="932367" cy="93236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97931943-4D1B-4D4C-AB0D-111A9FA073C7}">
      <dsp:nvSpPr>
        <dsp:cNvPr id="0" name=""/>
        <dsp:cNvSpPr/>
      </dsp:nvSpPr>
      <dsp:spPr>
        <a:xfrm>
          <a:off x="1258753" y="2433198"/>
          <a:ext cx="8470353" cy="1098843"/>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92053" tIns="50800" rIns="50800" bIns="50800" numCol="1" spcCol="1270" anchor="ctr" anchorCtr="0">
          <a:noAutofit/>
        </a:bodyPr>
        <a:lstStyle/>
        <a:p>
          <a:pPr marL="0" lvl="0" indent="0" algn="l" defTabSz="889000" rtl="0">
            <a:lnSpc>
              <a:spcPct val="90000"/>
            </a:lnSpc>
            <a:spcBef>
              <a:spcPct val="0"/>
            </a:spcBef>
            <a:spcAft>
              <a:spcPct val="35000"/>
            </a:spcAft>
            <a:buNone/>
          </a:pPr>
          <a:r>
            <a:rPr lang="en-US" sz="2000" b="1" i="0" kern="1200" dirty="0">
              <a:latin typeface="+mn-lt"/>
              <a:cs typeface="Comic Sans MS"/>
            </a:rPr>
            <a:t>Currently, the therapies for endometriosis are controversial because they can improve pain and infertility but they do not cure the disease </a:t>
          </a:r>
        </a:p>
      </dsp:txBody>
      <dsp:txXfrm>
        <a:off x="1258753" y="2433198"/>
        <a:ext cx="8470353" cy="1098843"/>
      </dsp:txXfrm>
    </dsp:sp>
    <dsp:sp modelId="{7CC3C584-4A20-5A49-930A-675BBB18B502}">
      <dsp:nvSpPr>
        <dsp:cNvPr id="0" name=""/>
        <dsp:cNvSpPr/>
      </dsp:nvSpPr>
      <dsp:spPr>
        <a:xfrm>
          <a:off x="792570" y="2516436"/>
          <a:ext cx="932367" cy="93236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6D4B89E0-FD8C-5E4C-B069-9C941C97B4C2}">
      <dsp:nvSpPr>
        <dsp:cNvPr id="0" name=""/>
        <dsp:cNvSpPr/>
      </dsp:nvSpPr>
      <dsp:spPr>
        <a:xfrm>
          <a:off x="1094709" y="3728155"/>
          <a:ext cx="8634397" cy="745893"/>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92053" tIns="50800" rIns="50800" bIns="50800" numCol="1" spcCol="1270" anchor="ctr" anchorCtr="0">
          <a:noAutofit/>
        </a:bodyPr>
        <a:lstStyle/>
        <a:p>
          <a:pPr marL="0" lvl="0" indent="0" algn="l" defTabSz="889000" rtl="0">
            <a:lnSpc>
              <a:spcPct val="90000"/>
            </a:lnSpc>
            <a:spcBef>
              <a:spcPct val="0"/>
            </a:spcBef>
            <a:spcAft>
              <a:spcPct val="35000"/>
            </a:spcAft>
            <a:buNone/>
          </a:pPr>
          <a:r>
            <a:rPr lang="en-US" sz="2000" b="1" i="0" kern="1200" dirty="0">
              <a:latin typeface="+mn-lt"/>
              <a:cs typeface="Comic Sans MS"/>
            </a:rPr>
            <a:t>Poor understanding of pathophysiology leads to difficulty in coping with, treating and understanding this disease</a:t>
          </a:r>
        </a:p>
      </dsp:txBody>
      <dsp:txXfrm>
        <a:off x="1094709" y="3728155"/>
        <a:ext cx="8634397" cy="745893"/>
      </dsp:txXfrm>
    </dsp:sp>
    <dsp:sp modelId="{10774C7B-36F5-1B4C-BC30-45FD7680CA7E}">
      <dsp:nvSpPr>
        <dsp:cNvPr id="0" name=""/>
        <dsp:cNvSpPr/>
      </dsp:nvSpPr>
      <dsp:spPr>
        <a:xfrm>
          <a:off x="628526" y="3634918"/>
          <a:ext cx="932367" cy="93236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746A2EFC-3EBB-2643-8C99-81F80A58A8A4}">
      <dsp:nvSpPr>
        <dsp:cNvPr id="0" name=""/>
        <dsp:cNvSpPr/>
      </dsp:nvSpPr>
      <dsp:spPr>
        <a:xfrm>
          <a:off x="560224" y="4846638"/>
          <a:ext cx="9168883" cy="745893"/>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92053" tIns="50800" rIns="50800" bIns="50800" numCol="1" spcCol="1270" anchor="ctr" anchorCtr="0">
          <a:noAutofit/>
        </a:bodyPr>
        <a:lstStyle/>
        <a:p>
          <a:pPr marL="0" lvl="0" indent="0" algn="l" defTabSz="889000" rtl="0">
            <a:lnSpc>
              <a:spcPct val="90000"/>
            </a:lnSpc>
            <a:spcBef>
              <a:spcPct val="0"/>
            </a:spcBef>
            <a:spcAft>
              <a:spcPct val="35000"/>
            </a:spcAft>
            <a:buNone/>
          </a:pPr>
          <a:r>
            <a:rPr lang="en-US" sz="2000" b="1" i="0" kern="1200" dirty="0">
              <a:latin typeface="+mn-lt"/>
              <a:cs typeface="Comic Sans MS"/>
            </a:rPr>
            <a:t>Endometriosis remains one of the most perplexing diseases for patients, physicians and researchers</a:t>
          </a:r>
          <a:endParaRPr lang="en-US" sz="1800" b="1" i="0" kern="1200" dirty="0">
            <a:latin typeface="+mn-lt"/>
            <a:cs typeface="Comic Sans MS"/>
          </a:endParaRPr>
        </a:p>
      </dsp:txBody>
      <dsp:txXfrm>
        <a:off x="560224" y="4846638"/>
        <a:ext cx="9168883" cy="745893"/>
      </dsp:txXfrm>
    </dsp:sp>
    <dsp:sp modelId="{7A76598F-5CCD-BC4E-A481-7B84CD83C4C2}">
      <dsp:nvSpPr>
        <dsp:cNvPr id="0" name=""/>
        <dsp:cNvSpPr/>
      </dsp:nvSpPr>
      <dsp:spPr>
        <a:xfrm>
          <a:off x="94040" y="4753401"/>
          <a:ext cx="932367" cy="93236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BCD03-650A-0342-B57C-7A2DBFA55AD9}">
      <dsp:nvSpPr>
        <dsp:cNvPr id="0" name=""/>
        <dsp:cNvSpPr/>
      </dsp:nvSpPr>
      <dsp:spPr>
        <a:xfrm>
          <a:off x="0" y="449120"/>
          <a:ext cx="3587750" cy="2152650"/>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Multiparous women</a:t>
          </a:r>
          <a:br>
            <a:rPr lang="en-US" sz="2000" b="1" kern="1200" dirty="0"/>
          </a:br>
          <a:r>
            <a:rPr lang="en-US" sz="2000" b="1" kern="1200" dirty="0"/>
            <a:t>- during Laparoscopic sterilization -  6-43%</a:t>
          </a:r>
          <a:br>
            <a:rPr lang="en-US" sz="2000" b="1" kern="1200" dirty="0"/>
          </a:br>
          <a:r>
            <a:rPr lang="en-US" sz="2000" b="1" kern="1200" dirty="0"/>
            <a:t>- Fertile women - 5.2%             </a:t>
          </a:r>
          <a:r>
            <a:rPr lang="en-US" sz="1600" b="1" i="1" kern="1200" dirty="0">
              <a:solidFill>
                <a:schemeClr val="accent6">
                  <a:lumMod val="50000"/>
                </a:schemeClr>
              </a:solidFill>
            </a:rPr>
            <a:t>(</a:t>
          </a:r>
          <a:r>
            <a:rPr lang="en-US" sz="1600" b="1" i="1" kern="1200" dirty="0" err="1">
              <a:solidFill>
                <a:schemeClr val="accent6">
                  <a:lumMod val="50000"/>
                </a:schemeClr>
              </a:solidFill>
            </a:rPr>
            <a:t>Verkauf</a:t>
          </a:r>
          <a:r>
            <a:rPr lang="en-US" sz="1600" b="1" i="1" kern="1200" dirty="0">
              <a:solidFill>
                <a:schemeClr val="accent6">
                  <a:lumMod val="50000"/>
                </a:schemeClr>
              </a:solidFill>
            </a:rPr>
            <a:t> BS J Flam Med </a:t>
          </a:r>
          <a:r>
            <a:rPr lang="en-US" sz="1600" b="1" i="1" kern="1200" dirty="0" err="1">
              <a:solidFill>
                <a:schemeClr val="accent6">
                  <a:lumMod val="50000"/>
                </a:schemeClr>
              </a:solidFill>
            </a:rPr>
            <a:t>Assoc</a:t>
          </a:r>
          <a:r>
            <a:rPr lang="en-US" sz="1600" b="1" i="1" kern="1200" dirty="0">
              <a:solidFill>
                <a:schemeClr val="accent6">
                  <a:lumMod val="50000"/>
                </a:schemeClr>
              </a:solidFill>
            </a:rPr>
            <a:t> 1987, 74:61) </a:t>
          </a:r>
          <a:endParaRPr lang="en-IN" sz="2000" kern="1200" dirty="0">
            <a:solidFill>
              <a:schemeClr val="accent6">
                <a:lumMod val="50000"/>
              </a:schemeClr>
            </a:solidFill>
          </a:endParaRPr>
        </a:p>
      </dsp:txBody>
      <dsp:txXfrm>
        <a:off x="0" y="449120"/>
        <a:ext cx="3587750" cy="2152650"/>
      </dsp:txXfrm>
    </dsp:sp>
    <dsp:sp modelId="{D623A84E-F918-2C4A-8353-518D0431E1B0}">
      <dsp:nvSpPr>
        <dsp:cNvPr id="0" name=""/>
        <dsp:cNvSpPr/>
      </dsp:nvSpPr>
      <dsp:spPr>
        <a:xfrm>
          <a:off x="3946525" y="449120"/>
          <a:ext cx="3587750" cy="2152650"/>
        </a:xfrm>
        <a:prstGeom prst="rect">
          <a:avLst/>
        </a:prstGeom>
        <a:gradFill rotWithShape="0">
          <a:gsLst>
            <a:gs pos="0">
              <a:schemeClr val="accent5">
                <a:hueOff val="-1351709"/>
                <a:satOff val="-3484"/>
                <a:lumOff val="-2353"/>
                <a:alphaOff val="0"/>
                <a:lumMod val="110000"/>
                <a:satMod val="105000"/>
                <a:tint val="67000"/>
              </a:schemeClr>
            </a:gs>
            <a:gs pos="50000">
              <a:schemeClr val="accent5">
                <a:hueOff val="-1351709"/>
                <a:satOff val="-3484"/>
                <a:lumOff val="-2353"/>
                <a:alphaOff val="0"/>
                <a:lumMod val="105000"/>
                <a:satMod val="103000"/>
                <a:tint val="73000"/>
              </a:schemeClr>
            </a:gs>
            <a:gs pos="100000">
              <a:schemeClr val="accent5">
                <a:hueOff val="-1351709"/>
                <a:satOff val="-3484"/>
                <a:lumOff val="-235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When dysmenorrhoea - Incidence is 40 -60% </a:t>
          </a:r>
          <a:endParaRPr lang="en-IN" sz="2000" kern="1200"/>
        </a:p>
      </dsp:txBody>
      <dsp:txXfrm>
        <a:off x="3946525" y="449120"/>
        <a:ext cx="3587750" cy="2152650"/>
      </dsp:txXfrm>
    </dsp:sp>
    <dsp:sp modelId="{074FBA5E-1A3F-7E46-A186-85280EAB591F}">
      <dsp:nvSpPr>
        <dsp:cNvPr id="0" name=""/>
        <dsp:cNvSpPr/>
      </dsp:nvSpPr>
      <dsp:spPr>
        <a:xfrm>
          <a:off x="7893050" y="449120"/>
          <a:ext cx="3587750" cy="2152650"/>
        </a:xfrm>
        <a:prstGeom prst="rect">
          <a:avLst/>
        </a:prstGeom>
        <a:gradFill rotWithShape="0">
          <a:gsLst>
            <a:gs pos="0">
              <a:schemeClr val="accent5">
                <a:hueOff val="-2703417"/>
                <a:satOff val="-6968"/>
                <a:lumOff val="-4706"/>
                <a:alphaOff val="0"/>
                <a:lumMod val="110000"/>
                <a:satMod val="105000"/>
                <a:tint val="67000"/>
              </a:schemeClr>
            </a:gs>
            <a:gs pos="50000">
              <a:schemeClr val="accent5">
                <a:hueOff val="-2703417"/>
                <a:satOff val="-6968"/>
                <a:lumOff val="-4706"/>
                <a:alphaOff val="0"/>
                <a:lumMod val="105000"/>
                <a:satMod val="103000"/>
                <a:tint val="73000"/>
              </a:schemeClr>
            </a:gs>
            <a:gs pos="100000">
              <a:schemeClr val="accent5">
                <a:hueOff val="-2703417"/>
                <a:satOff val="-6968"/>
                <a:lumOff val="-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Teens with chronic pelvic pain Diagnosed by Laparoscopy - 69.6%</a:t>
          </a:r>
          <a:endParaRPr lang="en-IN" sz="2000" kern="1200" dirty="0"/>
        </a:p>
      </dsp:txBody>
      <dsp:txXfrm>
        <a:off x="7893050" y="449120"/>
        <a:ext cx="3587750" cy="2152650"/>
      </dsp:txXfrm>
    </dsp:sp>
    <dsp:sp modelId="{CBB37F08-8B7F-C140-8307-85966166314F}">
      <dsp:nvSpPr>
        <dsp:cNvPr id="0" name=""/>
        <dsp:cNvSpPr/>
      </dsp:nvSpPr>
      <dsp:spPr>
        <a:xfrm>
          <a:off x="0" y="2960545"/>
          <a:ext cx="3587750" cy="2152650"/>
        </a:xfrm>
        <a:prstGeom prst="rect">
          <a:avLst/>
        </a:prstGeom>
        <a:gradFill rotWithShape="0">
          <a:gsLst>
            <a:gs pos="0">
              <a:schemeClr val="accent5">
                <a:hueOff val="-4055126"/>
                <a:satOff val="-10451"/>
                <a:lumOff val="-7059"/>
                <a:alphaOff val="0"/>
                <a:lumMod val="110000"/>
                <a:satMod val="105000"/>
                <a:tint val="67000"/>
              </a:schemeClr>
            </a:gs>
            <a:gs pos="50000">
              <a:schemeClr val="accent5">
                <a:hueOff val="-4055126"/>
                <a:satOff val="-10451"/>
                <a:lumOff val="-7059"/>
                <a:alphaOff val="0"/>
                <a:lumMod val="105000"/>
                <a:satMod val="103000"/>
                <a:tint val="73000"/>
              </a:schemeClr>
            </a:gs>
            <a:gs pos="100000">
              <a:schemeClr val="accent5">
                <a:hueOff val="-4055126"/>
                <a:satOff val="-10451"/>
                <a:lumOff val="-705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Infertile women x 10 risk – 20 - 40%</a:t>
          </a:r>
          <a:endParaRPr lang="en-IN" sz="2000" kern="1200" dirty="0"/>
        </a:p>
      </dsp:txBody>
      <dsp:txXfrm>
        <a:off x="0" y="2960545"/>
        <a:ext cx="3587750" cy="2152650"/>
      </dsp:txXfrm>
    </dsp:sp>
    <dsp:sp modelId="{ED8DD05E-4F94-6945-939E-DFA5862CECD4}">
      <dsp:nvSpPr>
        <dsp:cNvPr id="0" name=""/>
        <dsp:cNvSpPr/>
      </dsp:nvSpPr>
      <dsp:spPr>
        <a:xfrm>
          <a:off x="3946525" y="2960545"/>
          <a:ext cx="3587750" cy="2152650"/>
        </a:xfrm>
        <a:prstGeom prst="rect">
          <a:avLst/>
        </a:prstGeom>
        <a:gradFill rotWithShape="0">
          <a:gsLst>
            <a:gs pos="0">
              <a:schemeClr val="accent5">
                <a:hueOff val="-5406834"/>
                <a:satOff val="-13935"/>
                <a:lumOff val="-9412"/>
                <a:alphaOff val="0"/>
                <a:lumMod val="110000"/>
                <a:satMod val="105000"/>
                <a:tint val="67000"/>
              </a:schemeClr>
            </a:gs>
            <a:gs pos="50000">
              <a:schemeClr val="accent5">
                <a:hueOff val="-5406834"/>
                <a:satOff val="-13935"/>
                <a:lumOff val="-9412"/>
                <a:alphaOff val="0"/>
                <a:lumMod val="105000"/>
                <a:satMod val="103000"/>
                <a:tint val="73000"/>
              </a:schemeClr>
            </a:gs>
            <a:gs pos="100000">
              <a:schemeClr val="accent5">
                <a:hueOff val="-5406834"/>
                <a:satOff val="-13935"/>
                <a:lumOff val="-941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IN" sz="2000" kern="1200" dirty="0"/>
        </a:p>
        <a:p>
          <a:pPr marL="0" lvl="0" indent="0" algn="ctr" defTabSz="889000">
            <a:lnSpc>
              <a:spcPct val="90000"/>
            </a:lnSpc>
            <a:spcBef>
              <a:spcPct val="0"/>
            </a:spcBef>
            <a:spcAft>
              <a:spcPct val="35000"/>
            </a:spcAft>
            <a:buNone/>
          </a:pPr>
          <a:r>
            <a:rPr lang="en-US" sz="2000" b="1" kern="1200" dirty="0"/>
            <a:t>Polygenic, multifactorial mode of inheritance</a:t>
          </a:r>
          <a:endParaRPr lang="en-IN" sz="2000" kern="1200" dirty="0"/>
        </a:p>
      </dsp:txBody>
      <dsp:txXfrm>
        <a:off x="3946525" y="2960545"/>
        <a:ext cx="3587750" cy="2152650"/>
      </dsp:txXfrm>
    </dsp:sp>
    <dsp:sp modelId="{6E6DECB8-7FE6-AA4B-B1C6-B48D8DFE1964}">
      <dsp:nvSpPr>
        <dsp:cNvPr id="0" name=""/>
        <dsp:cNvSpPr/>
      </dsp:nvSpPr>
      <dsp:spPr>
        <a:xfrm>
          <a:off x="7893050" y="2960545"/>
          <a:ext cx="3587750" cy="2152650"/>
        </a:xfrm>
        <a:prstGeom prst="rect">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en-US" sz="2000" b="1" kern="1200" dirty="0"/>
        </a:p>
        <a:p>
          <a:pPr marL="0" lvl="0" indent="0" algn="l" defTabSz="889000">
            <a:lnSpc>
              <a:spcPct val="90000"/>
            </a:lnSpc>
            <a:spcBef>
              <a:spcPct val="0"/>
            </a:spcBef>
            <a:spcAft>
              <a:spcPct val="35000"/>
            </a:spcAft>
            <a:buNone/>
          </a:pPr>
          <a:r>
            <a:rPr lang="en-US" sz="2000" b="1" kern="1200" dirty="0"/>
            <a:t>Occurrence rate among 1</a:t>
          </a:r>
          <a:r>
            <a:rPr lang="en-US" sz="2000" b="1" kern="1200" baseline="30000" dirty="0"/>
            <a:t>o</a:t>
          </a:r>
          <a:r>
            <a:rPr lang="en-US" sz="2000" b="1" kern="1200" dirty="0"/>
            <a:t> Relatives occurs in 6.9 % as compared to 1% non blood related control group </a:t>
          </a:r>
          <a:endParaRPr lang="en-IN" sz="2000" kern="1200" dirty="0"/>
        </a:p>
        <a:p>
          <a:pPr marL="171450" lvl="1" indent="-171450" algn="l" defTabSz="711200">
            <a:lnSpc>
              <a:spcPct val="90000"/>
            </a:lnSpc>
            <a:spcBef>
              <a:spcPct val="0"/>
            </a:spcBef>
            <a:spcAft>
              <a:spcPct val="15000"/>
            </a:spcAft>
            <a:buChar char="•"/>
          </a:pPr>
          <a:endParaRPr lang="en-IN" sz="1600" kern="1200" dirty="0"/>
        </a:p>
      </dsp:txBody>
      <dsp:txXfrm>
        <a:off x="7893050" y="2960545"/>
        <a:ext cx="3587750" cy="21526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04A5E0-16A5-F844-85BF-501E5FF12A0E}">
      <dsp:nvSpPr>
        <dsp:cNvPr id="0" name=""/>
        <dsp:cNvSpPr/>
      </dsp:nvSpPr>
      <dsp:spPr>
        <a:xfrm>
          <a:off x="5562775" y="828271"/>
          <a:ext cx="4137801" cy="1070121"/>
        </a:xfrm>
        <a:custGeom>
          <a:avLst/>
          <a:gdLst/>
          <a:ahLst/>
          <a:cxnLst/>
          <a:rect l="0" t="0" r="0" b="0"/>
          <a:pathLst>
            <a:path>
              <a:moveTo>
                <a:pt x="0" y="0"/>
              </a:moveTo>
              <a:lnTo>
                <a:pt x="0" y="721326"/>
              </a:lnTo>
              <a:lnTo>
                <a:pt x="4137801" y="721326"/>
              </a:lnTo>
              <a:lnTo>
                <a:pt x="4137801" y="107012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DE2EB9-A6A3-5043-939F-B4E33ADF356C}">
      <dsp:nvSpPr>
        <dsp:cNvPr id="0" name=""/>
        <dsp:cNvSpPr/>
      </dsp:nvSpPr>
      <dsp:spPr>
        <a:xfrm>
          <a:off x="5562775" y="828271"/>
          <a:ext cx="118357" cy="1070121"/>
        </a:xfrm>
        <a:custGeom>
          <a:avLst/>
          <a:gdLst/>
          <a:ahLst/>
          <a:cxnLst/>
          <a:rect l="0" t="0" r="0" b="0"/>
          <a:pathLst>
            <a:path>
              <a:moveTo>
                <a:pt x="0" y="0"/>
              </a:moveTo>
              <a:lnTo>
                <a:pt x="0" y="721326"/>
              </a:lnTo>
              <a:lnTo>
                <a:pt x="118357" y="721326"/>
              </a:lnTo>
              <a:lnTo>
                <a:pt x="118357" y="107012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55206B-4BC9-A34D-AB24-63061343F58B}">
      <dsp:nvSpPr>
        <dsp:cNvPr id="0" name=""/>
        <dsp:cNvSpPr/>
      </dsp:nvSpPr>
      <dsp:spPr>
        <a:xfrm>
          <a:off x="1661689" y="828271"/>
          <a:ext cx="3901085" cy="1070121"/>
        </a:xfrm>
        <a:custGeom>
          <a:avLst/>
          <a:gdLst/>
          <a:ahLst/>
          <a:cxnLst/>
          <a:rect l="0" t="0" r="0" b="0"/>
          <a:pathLst>
            <a:path>
              <a:moveTo>
                <a:pt x="3901085" y="0"/>
              </a:moveTo>
              <a:lnTo>
                <a:pt x="3901085" y="721326"/>
              </a:lnTo>
              <a:lnTo>
                <a:pt x="0" y="721326"/>
              </a:lnTo>
              <a:lnTo>
                <a:pt x="0" y="107012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BB7BAB-19A2-FE44-A1A8-75E4E5F8B2B0}">
      <dsp:nvSpPr>
        <dsp:cNvPr id="0" name=""/>
        <dsp:cNvSpPr/>
      </dsp:nvSpPr>
      <dsp:spPr>
        <a:xfrm>
          <a:off x="3901848" y="0"/>
          <a:ext cx="3321854" cy="828271"/>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C00000"/>
              </a:solidFill>
            </a:rPr>
            <a:t>Risk Factors</a:t>
          </a:r>
        </a:p>
      </dsp:txBody>
      <dsp:txXfrm>
        <a:off x="3901848" y="0"/>
        <a:ext cx="3321854" cy="828271"/>
      </dsp:txXfrm>
    </dsp:sp>
    <dsp:sp modelId="{668AA0C6-4B0E-744E-B492-81FCCAFFA78B}">
      <dsp:nvSpPr>
        <dsp:cNvPr id="0" name=""/>
        <dsp:cNvSpPr/>
      </dsp:nvSpPr>
      <dsp:spPr>
        <a:xfrm>
          <a:off x="762" y="1898392"/>
          <a:ext cx="3321854" cy="3918210"/>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Clr>
              <a:srgbClr val="FF6600"/>
            </a:buClr>
            <a:buNone/>
          </a:pPr>
          <a:r>
            <a:rPr lang="en-US" sz="2000" b="1" kern="1200" dirty="0"/>
            <a:t>Higher in Asians and blacks </a:t>
          </a:r>
        </a:p>
        <a:p>
          <a:pPr marL="0" lvl="0" indent="0" algn="ctr" defTabSz="889000">
            <a:lnSpc>
              <a:spcPct val="90000"/>
            </a:lnSpc>
            <a:spcBef>
              <a:spcPct val="0"/>
            </a:spcBef>
            <a:spcAft>
              <a:spcPct val="35000"/>
            </a:spcAft>
            <a:buClr>
              <a:srgbClr val="FF6600"/>
            </a:buClr>
            <a:buNone/>
          </a:pPr>
          <a:endParaRPr lang="en-US" sz="2000" b="1" kern="1200" dirty="0"/>
        </a:p>
        <a:p>
          <a:pPr marL="0" lvl="0" indent="0" algn="ctr" defTabSz="889000">
            <a:lnSpc>
              <a:spcPct val="90000"/>
            </a:lnSpc>
            <a:spcBef>
              <a:spcPct val="0"/>
            </a:spcBef>
            <a:spcAft>
              <a:spcPct val="35000"/>
            </a:spcAft>
            <a:buClr>
              <a:srgbClr val="FF6600"/>
            </a:buClr>
            <a:buNone/>
          </a:pPr>
          <a:r>
            <a:rPr lang="en-US" sz="2000" b="1" kern="1200" dirty="0"/>
            <a:t>Less in White Caucasians </a:t>
          </a:r>
        </a:p>
        <a:p>
          <a:pPr marL="0" lvl="0" indent="0" algn="ctr" defTabSz="889000">
            <a:lnSpc>
              <a:spcPct val="90000"/>
            </a:lnSpc>
            <a:spcBef>
              <a:spcPct val="0"/>
            </a:spcBef>
            <a:spcAft>
              <a:spcPct val="35000"/>
            </a:spcAft>
            <a:buClr>
              <a:srgbClr val="FF6600"/>
            </a:buClr>
            <a:buNone/>
          </a:pPr>
          <a:endParaRPr lang="en-US" sz="2000" b="1" kern="1200" dirty="0"/>
        </a:p>
        <a:p>
          <a:pPr marL="0" lvl="0" indent="0" algn="ctr" defTabSz="889000">
            <a:lnSpc>
              <a:spcPct val="90000"/>
            </a:lnSpc>
            <a:spcBef>
              <a:spcPct val="0"/>
            </a:spcBef>
            <a:spcAft>
              <a:spcPct val="35000"/>
            </a:spcAft>
            <a:buClr>
              <a:srgbClr val="FF6600"/>
            </a:buClr>
            <a:buNone/>
          </a:pPr>
          <a:r>
            <a:rPr lang="en-US" sz="1600" b="1" i="1" kern="1200" dirty="0">
              <a:solidFill>
                <a:srgbClr val="008000"/>
              </a:solidFill>
            </a:rPr>
            <a:t>(</a:t>
          </a:r>
          <a:r>
            <a:rPr lang="en-US" sz="1600" b="1" i="1" kern="1200" dirty="0" err="1">
              <a:solidFill>
                <a:srgbClr val="008000"/>
              </a:solidFill>
            </a:rPr>
            <a:t>Sangi-Haghpeykar</a:t>
          </a:r>
          <a:r>
            <a:rPr lang="en-US" sz="1600" b="1" i="1" kern="1200" dirty="0">
              <a:solidFill>
                <a:srgbClr val="008000"/>
              </a:solidFill>
            </a:rPr>
            <a:t> H et al </a:t>
          </a:r>
          <a:r>
            <a:rPr lang="en-US" sz="1600" b="1" i="1" kern="1200" dirty="0" err="1">
              <a:solidFill>
                <a:srgbClr val="008000"/>
              </a:solidFill>
            </a:rPr>
            <a:t>Obstet</a:t>
          </a:r>
          <a:r>
            <a:rPr lang="en-US" sz="1600" b="1" i="1" kern="1200" dirty="0">
              <a:solidFill>
                <a:srgbClr val="008000"/>
              </a:solidFill>
            </a:rPr>
            <a:t> Gynecol1995) (</a:t>
          </a:r>
          <a:r>
            <a:rPr lang="en-US" sz="1600" b="1" i="1" kern="1200" dirty="0" err="1">
              <a:solidFill>
                <a:srgbClr val="008000"/>
              </a:solidFill>
            </a:rPr>
            <a:t>Missmer</a:t>
          </a:r>
          <a:r>
            <a:rPr lang="en-US" sz="1600" b="1" i="1" kern="1200" dirty="0">
              <a:solidFill>
                <a:srgbClr val="008000"/>
              </a:solidFill>
            </a:rPr>
            <a:t> SA et al Am J Epidemiol 2004)</a:t>
          </a:r>
          <a:endParaRPr lang="en-US" sz="1600" kern="1200" dirty="0"/>
        </a:p>
      </dsp:txBody>
      <dsp:txXfrm>
        <a:off x="762" y="1898392"/>
        <a:ext cx="3321854" cy="3918210"/>
      </dsp:txXfrm>
    </dsp:sp>
    <dsp:sp modelId="{439D8BD1-973E-6244-AC7F-C0BB36BB7D64}">
      <dsp:nvSpPr>
        <dsp:cNvPr id="0" name=""/>
        <dsp:cNvSpPr/>
      </dsp:nvSpPr>
      <dsp:spPr>
        <a:xfrm>
          <a:off x="4020206" y="1898392"/>
          <a:ext cx="3321854" cy="3918210"/>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Clr>
              <a:srgbClr val="FF6600"/>
            </a:buClr>
            <a:buNone/>
          </a:pPr>
          <a:r>
            <a:rPr lang="en-US" sz="2000" b="1" kern="1200" dirty="0">
              <a:solidFill>
                <a:srgbClr val="000090"/>
              </a:solidFill>
            </a:rPr>
            <a:t>Women with </a:t>
          </a:r>
        </a:p>
        <a:p>
          <a:pPr marL="0" lvl="0" indent="0" algn="ctr" defTabSz="889000">
            <a:lnSpc>
              <a:spcPct val="90000"/>
            </a:lnSpc>
            <a:spcBef>
              <a:spcPct val="0"/>
            </a:spcBef>
            <a:spcAft>
              <a:spcPct val="35000"/>
            </a:spcAft>
            <a:buClr>
              <a:srgbClr val="FF6600"/>
            </a:buClr>
            <a:buNone/>
          </a:pPr>
          <a:r>
            <a:rPr lang="en-US" sz="2000" b="1" kern="1200" dirty="0"/>
            <a:t>Early menarche </a:t>
          </a:r>
        </a:p>
        <a:p>
          <a:pPr marL="0" lvl="0" indent="0" algn="ctr" defTabSz="889000">
            <a:lnSpc>
              <a:spcPct val="90000"/>
            </a:lnSpc>
            <a:spcBef>
              <a:spcPct val="0"/>
            </a:spcBef>
            <a:spcAft>
              <a:spcPct val="35000"/>
            </a:spcAft>
            <a:buClr>
              <a:srgbClr val="FF6600"/>
            </a:buClr>
            <a:buNone/>
          </a:pPr>
          <a:endParaRPr lang="en-US" sz="2000" b="1" kern="1200" dirty="0"/>
        </a:p>
        <a:p>
          <a:pPr marL="0" lvl="0" indent="0" algn="ctr" defTabSz="889000">
            <a:lnSpc>
              <a:spcPct val="90000"/>
            </a:lnSpc>
            <a:spcBef>
              <a:spcPct val="0"/>
            </a:spcBef>
            <a:spcAft>
              <a:spcPct val="35000"/>
            </a:spcAft>
            <a:buClr>
              <a:srgbClr val="FF6600"/>
            </a:buClr>
            <a:buNone/>
          </a:pPr>
          <a:r>
            <a:rPr lang="en-US" sz="2000" b="1" kern="1200" dirty="0"/>
            <a:t>Short menstrual cycles </a:t>
          </a:r>
        </a:p>
        <a:p>
          <a:pPr marL="0" lvl="0" indent="0" algn="ctr" defTabSz="889000">
            <a:lnSpc>
              <a:spcPct val="90000"/>
            </a:lnSpc>
            <a:spcBef>
              <a:spcPct val="0"/>
            </a:spcBef>
            <a:spcAft>
              <a:spcPct val="35000"/>
            </a:spcAft>
            <a:buClr>
              <a:srgbClr val="FF6600"/>
            </a:buClr>
            <a:buNone/>
          </a:pPr>
          <a:endParaRPr lang="en-US" sz="2000" b="1" kern="1200" dirty="0"/>
        </a:p>
        <a:p>
          <a:pPr marL="0" lvl="0" indent="0" algn="ctr" defTabSz="889000">
            <a:lnSpc>
              <a:spcPct val="90000"/>
            </a:lnSpc>
            <a:spcBef>
              <a:spcPct val="0"/>
            </a:spcBef>
            <a:spcAft>
              <a:spcPct val="35000"/>
            </a:spcAft>
            <a:buClr>
              <a:srgbClr val="FF6600"/>
            </a:buClr>
            <a:buNone/>
          </a:pPr>
          <a:r>
            <a:rPr lang="en-US" sz="2000" b="1" kern="1200" dirty="0"/>
            <a:t>Volume and duration of menses is less consistent</a:t>
          </a:r>
        </a:p>
        <a:p>
          <a:pPr marL="0" lvl="0" indent="0" algn="ctr" defTabSz="889000">
            <a:lnSpc>
              <a:spcPct val="90000"/>
            </a:lnSpc>
            <a:spcBef>
              <a:spcPct val="0"/>
            </a:spcBef>
            <a:spcAft>
              <a:spcPct val="35000"/>
            </a:spcAft>
            <a:buClr>
              <a:srgbClr val="FF6600"/>
            </a:buClr>
            <a:buNone/>
          </a:pPr>
          <a:r>
            <a:rPr lang="en-US" sz="2000" b="1" kern="1200" dirty="0">
              <a:solidFill>
                <a:srgbClr val="000090"/>
              </a:solidFill>
            </a:rPr>
            <a:t>More prone </a:t>
          </a:r>
        </a:p>
        <a:p>
          <a:pPr marL="0" lvl="0" indent="0" algn="ctr" defTabSz="889000">
            <a:lnSpc>
              <a:spcPct val="90000"/>
            </a:lnSpc>
            <a:spcBef>
              <a:spcPct val="0"/>
            </a:spcBef>
            <a:spcAft>
              <a:spcPct val="35000"/>
            </a:spcAft>
            <a:buClr>
              <a:srgbClr val="FF6600"/>
            </a:buClr>
            <a:buNone/>
          </a:pPr>
          <a:endParaRPr lang="en-US" sz="2000" b="1" kern="1200" dirty="0"/>
        </a:p>
        <a:p>
          <a:pPr marL="0" lvl="0" indent="0" algn="ctr" defTabSz="889000">
            <a:lnSpc>
              <a:spcPct val="90000"/>
            </a:lnSpc>
            <a:spcBef>
              <a:spcPct val="0"/>
            </a:spcBef>
            <a:spcAft>
              <a:spcPct val="35000"/>
            </a:spcAft>
            <a:buClr>
              <a:srgbClr val="FF6600"/>
            </a:buClr>
            <a:buNone/>
          </a:pPr>
          <a:r>
            <a:rPr lang="en-US" sz="1600" b="1" i="1" kern="1200" dirty="0">
              <a:solidFill>
                <a:srgbClr val="008000"/>
              </a:solidFill>
            </a:rPr>
            <a:t>(</a:t>
          </a:r>
          <a:r>
            <a:rPr lang="en-US" sz="1600" b="1" i="1" kern="1200" dirty="0" err="1">
              <a:solidFill>
                <a:srgbClr val="008000"/>
              </a:solidFill>
            </a:rPr>
            <a:t>Matorras</a:t>
          </a:r>
          <a:r>
            <a:rPr lang="en-US" sz="1600" b="1" i="1" kern="1200" dirty="0">
              <a:solidFill>
                <a:srgbClr val="008000"/>
              </a:solidFill>
            </a:rPr>
            <a:t> R et al </a:t>
          </a:r>
          <a:r>
            <a:rPr lang="en-US" sz="1600" b="1" i="1" kern="1200" dirty="0" err="1">
              <a:solidFill>
                <a:srgbClr val="008000"/>
              </a:solidFill>
            </a:rPr>
            <a:t>Fertil</a:t>
          </a:r>
          <a:r>
            <a:rPr lang="en-US" sz="1600" b="1" i="1" kern="1200" dirty="0">
              <a:solidFill>
                <a:srgbClr val="008000"/>
              </a:solidFill>
            </a:rPr>
            <a:t> </a:t>
          </a:r>
          <a:r>
            <a:rPr lang="en-US" sz="1600" b="1" i="1" kern="1200" dirty="0" err="1">
              <a:solidFill>
                <a:srgbClr val="008000"/>
              </a:solidFill>
            </a:rPr>
            <a:t>Steril</a:t>
          </a:r>
          <a:r>
            <a:rPr lang="en-US" sz="1600" b="1" i="1" kern="1200" dirty="0">
              <a:solidFill>
                <a:srgbClr val="008000"/>
              </a:solidFill>
            </a:rPr>
            <a:t> 1995) </a:t>
          </a:r>
        </a:p>
      </dsp:txBody>
      <dsp:txXfrm>
        <a:off x="4020206" y="1898392"/>
        <a:ext cx="3321854" cy="3918210"/>
      </dsp:txXfrm>
    </dsp:sp>
    <dsp:sp modelId="{EE8D3191-744B-7D4C-B0A1-3D6E00C57BF1}">
      <dsp:nvSpPr>
        <dsp:cNvPr id="0" name=""/>
        <dsp:cNvSpPr/>
      </dsp:nvSpPr>
      <dsp:spPr>
        <a:xfrm>
          <a:off x="8039649" y="1898392"/>
          <a:ext cx="3321854" cy="3918210"/>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Clr>
              <a:srgbClr val="FF6600"/>
            </a:buClr>
            <a:buNone/>
          </a:pPr>
          <a:r>
            <a:rPr lang="en-US" sz="2000" b="1" kern="1200" dirty="0"/>
            <a:t>Inversely related to BMI</a:t>
          </a:r>
        </a:p>
        <a:p>
          <a:pPr marL="0" lvl="0" indent="0" algn="ctr" defTabSz="889000">
            <a:lnSpc>
              <a:spcPct val="90000"/>
            </a:lnSpc>
            <a:spcBef>
              <a:spcPct val="0"/>
            </a:spcBef>
            <a:spcAft>
              <a:spcPct val="35000"/>
            </a:spcAft>
            <a:buClr>
              <a:srgbClr val="FF6600"/>
            </a:buClr>
            <a:buNone/>
          </a:pPr>
          <a:endParaRPr lang="en-US" sz="2000" b="1" kern="1200" dirty="0"/>
        </a:p>
        <a:p>
          <a:pPr marL="0" lvl="0" indent="0" algn="ctr" defTabSz="889000">
            <a:lnSpc>
              <a:spcPct val="90000"/>
            </a:lnSpc>
            <a:spcBef>
              <a:spcPct val="0"/>
            </a:spcBef>
            <a:spcAft>
              <a:spcPct val="35000"/>
            </a:spcAft>
            <a:buClr>
              <a:srgbClr val="FF6600"/>
            </a:buClr>
            <a:buNone/>
          </a:pPr>
          <a:r>
            <a:rPr lang="en-US" sz="1600" b="1" i="1" kern="1200" dirty="0">
              <a:solidFill>
                <a:srgbClr val="008000"/>
              </a:solidFill>
            </a:rPr>
            <a:t>(</a:t>
          </a:r>
          <a:r>
            <a:rPr lang="en-US" sz="1600" b="1" i="1" kern="1200" dirty="0" err="1">
              <a:solidFill>
                <a:srgbClr val="008000"/>
              </a:solidFill>
            </a:rPr>
            <a:t>Hediger</a:t>
          </a:r>
          <a:r>
            <a:rPr lang="en-US" sz="1600" b="1" i="1" kern="1200" dirty="0">
              <a:solidFill>
                <a:srgbClr val="008000"/>
              </a:solidFill>
            </a:rPr>
            <a:t> ML et al </a:t>
          </a:r>
          <a:r>
            <a:rPr lang="en-US" sz="1600" b="1" i="1" kern="1200" dirty="0" err="1">
              <a:solidFill>
                <a:srgbClr val="008000"/>
              </a:solidFill>
            </a:rPr>
            <a:t>Fertil</a:t>
          </a:r>
          <a:r>
            <a:rPr lang="en-US" sz="1600" b="1" i="1" kern="1200" dirty="0">
              <a:solidFill>
                <a:srgbClr val="008000"/>
              </a:solidFill>
            </a:rPr>
            <a:t> </a:t>
          </a:r>
          <a:r>
            <a:rPr lang="en-US" sz="1600" b="1" i="1" kern="1200" dirty="0" err="1">
              <a:solidFill>
                <a:srgbClr val="008000"/>
              </a:solidFill>
            </a:rPr>
            <a:t>Steril</a:t>
          </a:r>
          <a:r>
            <a:rPr lang="en-US" sz="1600" b="1" i="1" kern="1200" dirty="0">
              <a:solidFill>
                <a:srgbClr val="008000"/>
              </a:solidFill>
            </a:rPr>
            <a:t> 2005; </a:t>
          </a:r>
          <a:r>
            <a:rPr lang="en-US" sz="1600" b="1" i="1" kern="1200" dirty="0" err="1">
              <a:solidFill>
                <a:srgbClr val="008000"/>
              </a:solidFill>
            </a:rPr>
            <a:t>Missmer</a:t>
          </a:r>
          <a:r>
            <a:rPr lang="en-US" sz="1600" b="1" i="1" kern="1200" dirty="0">
              <a:solidFill>
                <a:srgbClr val="008000"/>
              </a:solidFill>
            </a:rPr>
            <a:t> SA et al Am J Epidemiol 2004) (Berube S et al Epidemiology 1998) </a:t>
          </a:r>
          <a:endParaRPr lang="en-US" sz="1600" kern="1200" dirty="0"/>
        </a:p>
      </dsp:txBody>
      <dsp:txXfrm>
        <a:off x="8039649" y="1898392"/>
        <a:ext cx="3321854" cy="39182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9ED4B9-8AFC-584A-8215-5CD210CAA419}">
      <dsp:nvSpPr>
        <dsp:cNvPr id="0" name=""/>
        <dsp:cNvSpPr/>
      </dsp:nvSpPr>
      <dsp:spPr>
        <a:xfrm>
          <a:off x="0" y="396660"/>
          <a:ext cx="8709859" cy="3528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FDA4B62-7E53-664E-86C1-5E38567BBADD}">
      <dsp:nvSpPr>
        <dsp:cNvPr id="0" name=""/>
        <dsp:cNvSpPr/>
      </dsp:nvSpPr>
      <dsp:spPr>
        <a:xfrm>
          <a:off x="435492" y="190020"/>
          <a:ext cx="6096901" cy="41328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0448" tIns="0" rIns="230448" bIns="0" numCol="1" spcCol="1270" anchor="ctr" anchorCtr="0">
          <a:noAutofit/>
        </a:bodyPr>
        <a:lstStyle/>
        <a:p>
          <a:pPr marL="0" lvl="0" indent="0" algn="l" defTabSz="800100" rtl="0">
            <a:lnSpc>
              <a:spcPct val="90000"/>
            </a:lnSpc>
            <a:spcBef>
              <a:spcPct val="0"/>
            </a:spcBef>
            <a:spcAft>
              <a:spcPct val="35000"/>
            </a:spcAft>
            <a:buNone/>
          </a:pPr>
          <a:r>
            <a:rPr lang="en-US" sz="1800" b="1" i="0" kern="1200" dirty="0">
              <a:latin typeface="Calibri Bold"/>
              <a:cs typeface="Comic Sans MS"/>
            </a:rPr>
            <a:t>Laparoscopy  -  Gold Standard</a:t>
          </a:r>
        </a:p>
      </dsp:txBody>
      <dsp:txXfrm>
        <a:off x="455667" y="210195"/>
        <a:ext cx="6056551" cy="372930"/>
      </dsp:txXfrm>
    </dsp:sp>
    <dsp:sp modelId="{B86560C5-39CC-9F46-963C-50DEB99EBFE3}">
      <dsp:nvSpPr>
        <dsp:cNvPr id="0" name=""/>
        <dsp:cNvSpPr/>
      </dsp:nvSpPr>
      <dsp:spPr>
        <a:xfrm>
          <a:off x="0" y="1031700"/>
          <a:ext cx="8709859" cy="3528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BB47A2E-68B4-6F49-BDB8-F4DCD42AC9E9}">
      <dsp:nvSpPr>
        <dsp:cNvPr id="0" name=""/>
        <dsp:cNvSpPr/>
      </dsp:nvSpPr>
      <dsp:spPr>
        <a:xfrm>
          <a:off x="435492" y="825060"/>
          <a:ext cx="6096901" cy="41328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0448" tIns="0" rIns="230448" bIns="0" numCol="1" spcCol="1270" anchor="ctr" anchorCtr="0">
          <a:noAutofit/>
        </a:bodyPr>
        <a:lstStyle/>
        <a:p>
          <a:pPr marL="0" lvl="0" indent="0" algn="l" defTabSz="800100" rtl="0">
            <a:lnSpc>
              <a:spcPct val="90000"/>
            </a:lnSpc>
            <a:spcBef>
              <a:spcPct val="0"/>
            </a:spcBef>
            <a:spcAft>
              <a:spcPct val="35000"/>
            </a:spcAft>
            <a:buNone/>
          </a:pPr>
          <a:r>
            <a:rPr lang="en-US" sz="1800" b="1" i="0" kern="1200" dirty="0">
              <a:latin typeface="Calibri Bold"/>
              <a:cs typeface="Comic Sans MS"/>
            </a:rPr>
            <a:t>Laparotomy</a:t>
          </a:r>
        </a:p>
      </dsp:txBody>
      <dsp:txXfrm>
        <a:off x="455667" y="845235"/>
        <a:ext cx="6056551" cy="372930"/>
      </dsp:txXfrm>
    </dsp:sp>
    <dsp:sp modelId="{24381DB7-1C76-DE43-A8E2-2AE7AE2C976A}">
      <dsp:nvSpPr>
        <dsp:cNvPr id="0" name=""/>
        <dsp:cNvSpPr/>
      </dsp:nvSpPr>
      <dsp:spPr>
        <a:xfrm>
          <a:off x="0" y="1666740"/>
          <a:ext cx="8709859" cy="3528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EEC1412-82FF-5342-AA77-499E6E098D86}">
      <dsp:nvSpPr>
        <dsp:cNvPr id="0" name=""/>
        <dsp:cNvSpPr/>
      </dsp:nvSpPr>
      <dsp:spPr>
        <a:xfrm>
          <a:off x="435492" y="1460100"/>
          <a:ext cx="6096901" cy="41328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0448" tIns="0" rIns="230448" bIns="0" numCol="1" spcCol="1270" anchor="ctr" anchorCtr="0">
          <a:noAutofit/>
        </a:bodyPr>
        <a:lstStyle/>
        <a:p>
          <a:pPr marL="0" lvl="0" indent="0" algn="l" defTabSz="800100" rtl="0">
            <a:lnSpc>
              <a:spcPct val="90000"/>
            </a:lnSpc>
            <a:spcBef>
              <a:spcPct val="0"/>
            </a:spcBef>
            <a:spcAft>
              <a:spcPct val="35000"/>
            </a:spcAft>
            <a:buNone/>
          </a:pPr>
          <a:r>
            <a:rPr lang="en-US" sz="1800" b="1" i="0" kern="1200" dirty="0">
              <a:latin typeface="Calibri Bold"/>
              <a:cs typeface="Comic Sans MS"/>
            </a:rPr>
            <a:t>Confirm a positive laparoscopy/laparotomy by histology</a:t>
          </a:r>
        </a:p>
      </dsp:txBody>
      <dsp:txXfrm>
        <a:off x="455667" y="1480275"/>
        <a:ext cx="6056551" cy="372930"/>
      </dsp:txXfrm>
    </dsp:sp>
    <dsp:sp modelId="{F557E640-606A-004E-8415-1FFE730488B7}">
      <dsp:nvSpPr>
        <dsp:cNvPr id="0" name=""/>
        <dsp:cNvSpPr/>
      </dsp:nvSpPr>
      <dsp:spPr>
        <a:xfrm>
          <a:off x="0" y="2301780"/>
          <a:ext cx="8709859" cy="3528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0DA9462-88C5-AB45-B60A-12E080E427BA}">
      <dsp:nvSpPr>
        <dsp:cNvPr id="0" name=""/>
        <dsp:cNvSpPr/>
      </dsp:nvSpPr>
      <dsp:spPr>
        <a:xfrm>
          <a:off x="435492" y="2095140"/>
          <a:ext cx="6096901" cy="413280"/>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0448" tIns="0" rIns="230448" bIns="0" numCol="1" spcCol="1270" anchor="ctr" anchorCtr="0">
          <a:noAutofit/>
        </a:bodyPr>
        <a:lstStyle/>
        <a:p>
          <a:pPr marL="0" lvl="0" indent="0" algn="l" defTabSz="800100" rtl="0">
            <a:lnSpc>
              <a:spcPct val="90000"/>
            </a:lnSpc>
            <a:spcBef>
              <a:spcPct val="0"/>
            </a:spcBef>
            <a:spcAft>
              <a:spcPct val="35000"/>
            </a:spcAft>
            <a:buNone/>
          </a:pPr>
          <a:r>
            <a:rPr lang="en-US" sz="1800" b="1" i="0" kern="1200" dirty="0">
              <a:latin typeface="Calibri Bold"/>
              <a:cs typeface="Comic Sans MS"/>
            </a:rPr>
            <a:t>Inconclusive: CA-125, History, Pelvic examination</a:t>
          </a:r>
        </a:p>
      </dsp:txBody>
      <dsp:txXfrm>
        <a:off x="455667" y="2115315"/>
        <a:ext cx="6056551" cy="372930"/>
      </dsp:txXfrm>
    </dsp:sp>
    <dsp:sp modelId="{DC30A047-5C4C-0344-B369-CA4E14500E24}">
      <dsp:nvSpPr>
        <dsp:cNvPr id="0" name=""/>
        <dsp:cNvSpPr/>
      </dsp:nvSpPr>
      <dsp:spPr>
        <a:xfrm>
          <a:off x="0" y="2936820"/>
          <a:ext cx="8709859" cy="35280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DDE5C37-3F1C-C448-BCFF-D2D81A0D359B}">
      <dsp:nvSpPr>
        <dsp:cNvPr id="0" name=""/>
        <dsp:cNvSpPr/>
      </dsp:nvSpPr>
      <dsp:spPr>
        <a:xfrm>
          <a:off x="435492" y="2730180"/>
          <a:ext cx="6096901" cy="413280"/>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0448" tIns="0" rIns="230448" bIns="0" numCol="1" spcCol="1270" anchor="ctr" anchorCtr="0">
          <a:noAutofit/>
        </a:bodyPr>
        <a:lstStyle/>
        <a:p>
          <a:pPr marL="0" lvl="0" indent="0" algn="l" defTabSz="800100" rtl="0">
            <a:lnSpc>
              <a:spcPct val="90000"/>
            </a:lnSpc>
            <a:spcBef>
              <a:spcPct val="0"/>
            </a:spcBef>
            <a:spcAft>
              <a:spcPct val="35000"/>
            </a:spcAft>
            <a:buNone/>
          </a:pPr>
          <a:r>
            <a:rPr lang="en-US" sz="1800" b="1" i="0" kern="1200" dirty="0">
              <a:latin typeface="Calibri Bold"/>
              <a:cs typeface="Comic Sans MS"/>
            </a:rPr>
            <a:t>TVS for ovarian </a:t>
          </a:r>
          <a:r>
            <a:rPr lang="en-US" sz="1800" b="1" i="0" kern="1200" dirty="0" err="1">
              <a:latin typeface="Calibri Bold"/>
              <a:cs typeface="Comic Sans MS"/>
            </a:rPr>
            <a:t>endometrioma</a:t>
          </a:r>
          <a:r>
            <a:rPr lang="en-US" sz="1800" b="1" i="0" kern="1200" dirty="0">
              <a:latin typeface="Calibri Bold"/>
              <a:cs typeface="Comic Sans MS"/>
            </a:rPr>
            <a:t> – cyst with ground glass echogenicity</a:t>
          </a:r>
        </a:p>
      </dsp:txBody>
      <dsp:txXfrm>
        <a:off x="455667" y="2750355"/>
        <a:ext cx="6056551" cy="372930"/>
      </dsp:txXfrm>
    </dsp:sp>
    <dsp:sp modelId="{4679C6CB-00A7-724C-A9EE-B04EEF4D3B3E}">
      <dsp:nvSpPr>
        <dsp:cNvPr id="0" name=""/>
        <dsp:cNvSpPr/>
      </dsp:nvSpPr>
      <dsp:spPr>
        <a:xfrm>
          <a:off x="0" y="3571860"/>
          <a:ext cx="8709859" cy="3528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6FC30CF-8339-5A4C-85FE-87B3A545B9C5}">
      <dsp:nvSpPr>
        <dsp:cNvPr id="0" name=""/>
        <dsp:cNvSpPr/>
      </dsp:nvSpPr>
      <dsp:spPr>
        <a:xfrm>
          <a:off x="435492" y="3365220"/>
          <a:ext cx="6096901" cy="41328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0448" tIns="0" rIns="230448" bIns="0" numCol="1" spcCol="1270" anchor="ctr" anchorCtr="0">
          <a:noAutofit/>
        </a:bodyPr>
        <a:lstStyle/>
        <a:p>
          <a:pPr marL="0" lvl="0" indent="0" algn="l" defTabSz="800100" rtl="0">
            <a:lnSpc>
              <a:spcPct val="90000"/>
            </a:lnSpc>
            <a:spcBef>
              <a:spcPct val="0"/>
            </a:spcBef>
            <a:spcAft>
              <a:spcPct val="35000"/>
            </a:spcAft>
            <a:buNone/>
          </a:pPr>
          <a:r>
            <a:rPr lang="en-US" sz="1800" b="1" i="0" kern="1200" dirty="0">
              <a:latin typeface="Calibri Bold"/>
              <a:cs typeface="Comic Sans MS"/>
            </a:rPr>
            <a:t>TVS is useful for identifying or ruling out rectal endometriosis </a:t>
          </a:r>
        </a:p>
      </dsp:txBody>
      <dsp:txXfrm>
        <a:off x="455667" y="3385395"/>
        <a:ext cx="6056551" cy="372930"/>
      </dsp:txXfrm>
    </dsp:sp>
    <dsp:sp modelId="{E2F660E1-0CDB-E849-BB8A-DF886C7877A3}">
      <dsp:nvSpPr>
        <dsp:cNvPr id="0" name=""/>
        <dsp:cNvSpPr/>
      </dsp:nvSpPr>
      <dsp:spPr>
        <a:xfrm>
          <a:off x="0" y="4206900"/>
          <a:ext cx="8709859" cy="3528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3310650-5C99-5645-AF49-A7A165566ADB}">
      <dsp:nvSpPr>
        <dsp:cNvPr id="0" name=""/>
        <dsp:cNvSpPr/>
      </dsp:nvSpPr>
      <dsp:spPr>
        <a:xfrm>
          <a:off x="435492" y="4000260"/>
          <a:ext cx="6096901" cy="41328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0448" tIns="0" rIns="230448" bIns="0" numCol="1" spcCol="1270" anchor="ctr" anchorCtr="0">
          <a:noAutofit/>
        </a:bodyPr>
        <a:lstStyle/>
        <a:p>
          <a:pPr marL="0" lvl="0" indent="0" algn="l" defTabSz="800100" rtl="0">
            <a:lnSpc>
              <a:spcPct val="90000"/>
            </a:lnSpc>
            <a:spcBef>
              <a:spcPct val="0"/>
            </a:spcBef>
            <a:spcAft>
              <a:spcPct val="35000"/>
            </a:spcAft>
            <a:buNone/>
          </a:pPr>
          <a:r>
            <a:rPr lang="en-US" sz="1800" b="1" i="0" kern="1200" dirty="0">
              <a:latin typeface="Calibri Bold"/>
              <a:cs typeface="Comic Sans MS"/>
            </a:rPr>
            <a:t>MRI to diagnose peritoneal endometriosis is not well established </a:t>
          </a:r>
        </a:p>
      </dsp:txBody>
      <dsp:txXfrm>
        <a:off x="455667" y="4020435"/>
        <a:ext cx="6056551" cy="372930"/>
      </dsp:txXfrm>
    </dsp:sp>
    <dsp:sp modelId="{3A10DB8B-28E7-5149-9CF4-B07ABDF5B072}">
      <dsp:nvSpPr>
        <dsp:cNvPr id="0" name=""/>
        <dsp:cNvSpPr/>
      </dsp:nvSpPr>
      <dsp:spPr>
        <a:xfrm>
          <a:off x="0" y="4841940"/>
          <a:ext cx="8709859" cy="3528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B205646-4925-6049-B98C-20345A4B6F4F}">
      <dsp:nvSpPr>
        <dsp:cNvPr id="0" name=""/>
        <dsp:cNvSpPr/>
      </dsp:nvSpPr>
      <dsp:spPr>
        <a:xfrm>
          <a:off x="435492" y="4635300"/>
          <a:ext cx="6096901" cy="41328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0448" tIns="0" rIns="230448" bIns="0" numCol="1" spcCol="1270" anchor="ctr" anchorCtr="0">
          <a:noAutofit/>
        </a:bodyPr>
        <a:lstStyle/>
        <a:p>
          <a:pPr marL="0" lvl="0" indent="0" algn="l" defTabSz="800100" rtl="0">
            <a:lnSpc>
              <a:spcPct val="90000"/>
            </a:lnSpc>
            <a:spcBef>
              <a:spcPct val="0"/>
            </a:spcBef>
            <a:spcAft>
              <a:spcPct val="35000"/>
            </a:spcAft>
            <a:buNone/>
          </a:pPr>
          <a:r>
            <a:rPr lang="en-US" sz="1800" b="1" i="0" kern="1200" dirty="0">
              <a:latin typeface="Calibri Bold"/>
              <a:cs typeface="Comic Sans MS"/>
            </a:rPr>
            <a:t>Cystoscopy and proctosigmoidoscopy - to assess ureter, bladder and bowel involvement </a:t>
          </a:r>
        </a:p>
      </dsp:txBody>
      <dsp:txXfrm>
        <a:off x="455667" y="4655475"/>
        <a:ext cx="6056551" cy="372930"/>
      </dsp:txXfrm>
    </dsp:sp>
    <dsp:sp modelId="{35B87583-C570-724A-A5FE-86F2286FAFB7}">
      <dsp:nvSpPr>
        <dsp:cNvPr id="0" name=""/>
        <dsp:cNvSpPr/>
      </dsp:nvSpPr>
      <dsp:spPr>
        <a:xfrm>
          <a:off x="0" y="5476980"/>
          <a:ext cx="8709859" cy="3528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815E307-DACB-E54C-B7CB-88E9A99C2334}">
      <dsp:nvSpPr>
        <dsp:cNvPr id="0" name=""/>
        <dsp:cNvSpPr/>
      </dsp:nvSpPr>
      <dsp:spPr>
        <a:xfrm>
          <a:off x="435492" y="5270340"/>
          <a:ext cx="6096901" cy="413280"/>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0448" tIns="0" rIns="230448" bIns="0" numCol="1" spcCol="1270" anchor="ctr" anchorCtr="0">
          <a:noAutofit/>
        </a:bodyPr>
        <a:lstStyle/>
        <a:p>
          <a:pPr marL="0" lvl="0" indent="0" algn="l" defTabSz="800100" rtl="0">
            <a:lnSpc>
              <a:spcPct val="90000"/>
            </a:lnSpc>
            <a:spcBef>
              <a:spcPct val="0"/>
            </a:spcBef>
            <a:spcAft>
              <a:spcPct val="35000"/>
            </a:spcAft>
            <a:buNone/>
          </a:pPr>
          <a:r>
            <a:rPr lang="hr-HR" sz="1800" b="1" i="0" kern="1200" dirty="0">
              <a:latin typeface="Calibri Bold"/>
              <a:cs typeface="Comic Sans MS"/>
            </a:rPr>
            <a:t>? IL-8 &amp; CEA</a:t>
          </a:r>
        </a:p>
      </dsp:txBody>
      <dsp:txXfrm>
        <a:off x="455667" y="5290515"/>
        <a:ext cx="6056551" cy="3729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F5472D-9133-1748-AB62-1742D0F901C9}">
      <dsp:nvSpPr>
        <dsp:cNvPr id="0" name=""/>
        <dsp:cNvSpPr/>
      </dsp:nvSpPr>
      <dsp:spPr>
        <a:xfrm>
          <a:off x="458068" y="1979"/>
          <a:ext cx="3624080" cy="2348461"/>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dirty="0">
              <a:solidFill>
                <a:srgbClr val="000090"/>
              </a:solidFill>
              <a:latin typeface="+mn-lt"/>
              <a:cs typeface="Comic Sans MS"/>
            </a:rPr>
            <a:t>Distorted Pelvic Anatomy </a:t>
          </a:r>
        </a:p>
        <a:p>
          <a:pPr marL="0" lvl="0" indent="0" algn="ctr" defTabSz="711200">
            <a:lnSpc>
              <a:spcPct val="90000"/>
            </a:lnSpc>
            <a:spcBef>
              <a:spcPct val="0"/>
            </a:spcBef>
            <a:spcAft>
              <a:spcPct val="35000"/>
            </a:spcAft>
            <a:buNone/>
          </a:pPr>
          <a:r>
            <a:rPr lang="en-US" sz="1600" b="1" kern="1200" dirty="0">
              <a:latin typeface="+mn-lt"/>
            </a:rPr>
            <a:t>Major pelvic adhesions that result   from endometriosis</a:t>
          </a:r>
        </a:p>
        <a:p>
          <a:pPr marL="0" lvl="0" indent="0" algn="ctr" defTabSz="711200">
            <a:lnSpc>
              <a:spcPct val="90000"/>
            </a:lnSpc>
            <a:spcBef>
              <a:spcPct val="0"/>
            </a:spcBef>
            <a:spcAft>
              <a:spcPct val="35000"/>
            </a:spcAft>
            <a:buNone/>
          </a:pPr>
          <a:r>
            <a:rPr lang="en-US" sz="1600" b="1" kern="1200" dirty="0">
              <a:solidFill>
                <a:srgbClr val="7030A0"/>
              </a:solidFill>
              <a:latin typeface="+mn-lt"/>
            </a:rPr>
            <a:t>Impair oocyte release from the ovary or inhibit ovum capture or transport </a:t>
          </a:r>
        </a:p>
      </dsp:txBody>
      <dsp:txXfrm>
        <a:off x="458068" y="1979"/>
        <a:ext cx="3624080" cy="2348461"/>
      </dsp:txXfrm>
    </dsp:sp>
    <dsp:sp modelId="{20D99397-AE70-FA42-90BF-00E984E4CFC3}">
      <dsp:nvSpPr>
        <dsp:cNvPr id="0" name=""/>
        <dsp:cNvSpPr/>
      </dsp:nvSpPr>
      <dsp:spPr>
        <a:xfrm>
          <a:off x="4283959" y="1979"/>
          <a:ext cx="3624080" cy="2348461"/>
        </a:xfrm>
        <a:prstGeom prst="rect">
          <a:avLst/>
        </a:prstGeom>
        <a:gradFill rotWithShape="0">
          <a:gsLst>
            <a:gs pos="0">
              <a:schemeClr val="accent5">
                <a:hueOff val="-1351709"/>
                <a:satOff val="-3484"/>
                <a:lumOff val="-2353"/>
                <a:alphaOff val="0"/>
                <a:lumMod val="110000"/>
                <a:satMod val="105000"/>
                <a:tint val="67000"/>
              </a:schemeClr>
            </a:gs>
            <a:gs pos="50000">
              <a:schemeClr val="accent5">
                <a:hueOff val="-1351709"/>
                <a:satOff val="-3484"/>
                <a:lumOff val="-2353"/>
                <a:alphaOff val="0"/>
                <a:lumMod val="105000"/>
                <a:satMod val="103000"/>
                <a:tint val="73000"/>
              </a:schemeClr>
            </a:gs>
            <a:gs pos="100000">
              <a:schemeClr val="accent5">
                <a:hueOff val="-1351709"/>
                <a:satOff val="-3484"/>
                <a:lumOff val="-235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FF6600"/>
            </a:buClr>
            <a:buFont typeface="Wingdings" charset="2"/>
            <a:buNone/>
          </a:pPr>
          <a:r>
            <a:rPr lang="en-US" sz="1600" b="1" i="0" kern="1200" dirty="0">
              <a:solidFill>
                <a:srgbClr val="000090"/>
              </a:solidFill>
              <a:latin typeface="+mn-lt"/>
              <a:cs typeface="Comic Sans MS"/>
            </a:rPr>
            <a:t>Abnormal </a:t>
          </a:r>
          <a:r>
            <a:rPr lang="en-US" sz="1600" b="1" i="0" kern="1200" dirty="0" err="1">
              <a:solidFill>
                <a:srgbClr val="000090"/>
              </a:solidFill>
              <a:latin typeface="+mn-lt"/>
              <a:cs typeface="Comic Sans MS"/>
            </a:rPr>
            <a:t>Uterotubal</a:t>
          </a:r>
          <a:r>
            <a:rPr lang="en-US" sz="1600" b="1" i="0" kern="1200" dirty="0">
              <a:solidFill>
                <a:srgbClr val="000090"/>
              </a:solidFill>
              <a:latin typeface="+mn-lt"/>
              <a:cs typeface="Comic Sans MS"/>
            </a:rPr>
            <a:t> Transport </a:t>
          </a:r>
        </a:p>
        <a:p>
          <a:pPr marL="0" lvl="0" indent="0" algn="ctr" defTabSz="711200">
            <a:lnSpc>
              <a:spcPct val="90000"/>
            </a:lnSpc>
            <a:spcBef>
              <a:spcPct val="0"/>
            </a:spcBef>
            <a:spcAft>
              <a:spcPct val="35000"/>
            </a:spcAft>
            <a:buClr>
              <a:srgbClr val="FF6600"/>
            </a:buClr>
            <a:buFont typeface="Wingdings" charset="2"/>
            <a:buNone/>
          </a:pPr>
          <a:r>
            <a:rPr lang="en-US" sz="1600" b="1" kern="1200" dirty="0">
              <a:latin typeface="+mn-lt"/>
            </a:rPr>
            <a:t>Reduction in physiologic </a:t>
          </a:r>
          <a:r>
            <a:rPr lang="en-US" sz="1600" b="1" kern="1200" dirty="0" err="1">
              <a:latin typeface="+mn-lt"/>
            </a:rPr>
            <a:t>uterotubal</a:t>
          </a:r>
          <a:r>
            <a:rPr lang="en-US" sz="1600" b="1" kern="1200" dirty="0">
              <a:latin typeface="+mn-lt"/>
            </a:rPr>
            <a:t> transport capacity </a:t>
          </a:r>
        </a:p>
      </dsp:txBody>
      <dsp:txXfrm>
        <a:off x="4283959" y="1979"/>
        <a:ext cx="3624080" cy="2348461"/>
      </dsp:txXfrm>
    </dsp:sp>
    <dsp:sp modelId="{3ECE37E7-D57E-4C48-AEA5-6B3350C6BACC}">
      <dsp:nvSpPr>
        <dsp:cNvPr id="0" name=""/>
        <dsp:cNvSpPr/>
      </dsp:nvSpPr>
      <dsp:spPr>
        <a:xfrm>
          <a:off x="8109851" y="1979"/>
          <a:ext cx="3624080" cy="2348461"/>
        </a:xfrm>
        <a:prstGeom prst="rect">
          <a:avLst/>
        </a:prstGeom>
        <a:gradFill rotWithShape="0">
          <a:gsLst>
            <a:gs pos="0">
              <a:schemeClr val="accent5">
                <a:hueOff val="-2703417"/>
                <a:satOff val="-6968"/>
                <a:lumOff val="-4706"/>
                <a:alphaOff val="0"/>
                <a:lumMod val="110000"/>
                <a:satMod val="105000"/>
                <a:tint val="67000"/>
              </a:schemeClr>
            </a:gs>
            <a:gs pos="50000">
              <a:schemeClr val="accent5">
                <a:hueOff val="-2703417"/>
                <a:satOff val="-6968"/>
                <a:lumOff val="-4706"/>
                <a:alphaOff val="0"/>
                <a:lumMod val="105000"/>
                <a:satMod val="103000"/>
                <a:tint val="73000"/>
              </a:schemeClr>
            </a:gs>
            <a:gs pos="100000">
              <a:schemeClr val="accent5">
                <a:hueOff val="-2703417"/>
                <a:satOff val="-6968"/>
                <a:lumOff val="-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dirty="0">
              <a:solidFill>
                <a:srgbClr val="800000"/>
              </a:solidFill>
              <a:latin typeface="+mn-lt"/>
              <a:cs typeface="Comic Sans MS"/>
            </a:rPr>
            <a:t>Endometriosis and Cytokines</a:t>
          </a:r>
        </a:p>
        <a:p>
          <a:pPr marL="0" lvl="0" indent="0" algn="ctr" defTabSz="711200">
            <a:lnSpc>
              <a:spcPct val="90000"/>
            </a:lnSpc>
            <a:spcBef>
              <a:spcPct val="0"/>
            </a:spcBef>
            <a:spcAft>
              <a:spcPct val="35000"/>
            </a:spcAft>
            <a:buNone/>
          </a:pPr>
          <a:r>
            <a:rPr lang="en-US" sz="1600" b="1" i="0" kern="1200" dirty="0">
              <a:solidFill>
                <a:schemeClr val="tx1"/>
              </a:solidFill>
              <a:latin typeface="+mn-lt"/>
              <a:cs typeface="Comic Sans MS"/>
            </a:rPr>
            <a:t>Macrophage migration</a:t>
          </a:r>
        </a:p>
        <a:p>
          <a:pPr marL="0" lvl="0" indent="0" algn="ctr" defTabSz="711200">
            <a:lnSpc>
              <a:spcPct val="90000"/>
            </a:lnSpc>
            <a:spcBef>
              <a:spcPct val="0"/>
            </a:spcBef>
            <a:spcAft>
              <a:spcPct val="35000"/>
            </a:spcAft>
            <a:buNone/>
          </a:pPr>
          <a:r>
            <a:rPr lang="en-US" sz="1600" b="1" i="0" kern="1200" dirty="0">
              <a:solidFill>
                <a:srgbClr val="7030A0"/>
              </a:solidFill>
              <a:latin typeface="+mn-lt"/>
              <a:cs typeface="Comic Sans MS"/>
            </a:rPr>
            <a:t>Stromal cell adhesion to </a:t>
          </a:r>
          <a:r>
            <a:rPr lang="en-US" sz="1600" b="1" i="0" kern="1200" dirty="0" err="1">
              <a:solidFill>
                <a:srgbClr val="7030A0"/>
              </a:solidFill>
              <a:latin typeface="+mn-lt"/>
              <a:cs typeface="Comic Sans MS"/>
            </a:rPr>
            <a:t>fibronectine</a:t>
          </a:r>
          <a:endParaRPr lang="en-US" sz="1600" b="1" i="0" kern="1200" dirty="0">
            <a:solidFill>
              <a:srgbClr val="7030A0"/>
            </a:solidFill>
            <a:latin typeface="+mn-lt"/>
            <a:cs typeface="Comic Sans MS"/>
          </a:endParaRPr>
        </a:p>
        <a:p>
          <a:pPr marL="0" lvl="0" indent="0" algn="ctr" defTabSz="711200">
            <a:lnSpc>
              <a:spcPct val="90000"/>
            </a:lnSpc>
            <a:spcBef>
              <a:spcPct val="0"/>
            </a:spcBef>
            <a:spcAft>
              <a:spcPct val="35000"/>
            </a:spcAft>
            <a:buNone/>
          </a:pPr>
          <a:r>
            <a:rPr lang="en-US" sz="1600" b="1" i="0" kern="1200" dirty="0">
              <a:solidFill>
                <a:schemeClr val="tx1"/>
              </a:solidFill>
              <a:latin typeface="+mn-lt"/>
              <a:cs typeface="Comic Sans MS"/>
            </a:rPr>
            <a:t>Extracellular matrix decay (MMP)</a:t>
          </a:r>
        </a:p>
        <a:p>
          <a:pPr marL="0" lvl="0" indent="0" algn="ctr" defTabSz="711200">
            <a:lnSpc>
              <a:spcPct val="90000"/>
            </a:lnSpc>
            <a:spcBef>
              <a:spcPct val="0"/>
            </a:spcBef>
            <a:spcAft>
              <a:spcPct val="35000"/>
            </a:spcAft>
            <a:buNone/>
          </a:pPr>
          <a:r>
            <a:rPr lang="en-US" sz="1600" b="1" i="0" kern="1200" dirty="0">
              <a:solidFill>
                <a:srgbClr val="7030A0"/>
              </a:solidFill>
              <a:latin typeface="+mn-lt"/>
              <a:cs typeface="Comic Sans MS"/>
            </a:rPr>
            <a:t>Endometrial cell proliferation</a:t>
          </a:r>
        </a:p>
        <a:p>
          <a:pPr marL="0" lvl="0" indent="0" algn="ctr" defTabSz="711200">
            <a:lnSpc>
              <a:spcPct val="90000"/>
            </a:lnSpc>
            <a:spcBef>
              <a:spcPct val="0"/>
            </a:spcBef>
            <a:spcAft>
              <a:spcPct val="35000"/>
            </a:spcAft>
            <a:buNone/>
          </a:pPr>
          <a:r>
            <a:rPr lang="en-US" sz="1600" b="1" i="0" kern="1200" dirty="0">
              <a:solidFill>
                <a:schemeClr val="tx1"/>
              </a:solidFill>
              <a:latin typeface="+mn-lt"/>
              <a:cs typeface="Comic Sans MS"/>
            </a:rPr>
            <a:t>Angiogenesis</a:t>
          </a:r>
        </a:p>
        <a:p>
          <a:pPr marL="0" lvl="0" indent="0" algn="ctr" defTabSz="711200">
            <a:lnSpc>
              <a:spcPct val="90000"/>
            </a:lnSpc>
            <a:spcBef>
              <a:spcPct val="0"/>
            </a:spcBef>
            <a:spcAft>
              <a:spcPct val="35000"/>
            </a:spcAft>
            <a:buNone/>
          </a:pPr>
          <a:r>
            <a:rPr lang="en-US" sz="1600" b="1" i="0" kern="1200" dirty="0">
              <a:solidFill>
                <a:schemeClr val="tx1"/>
              </a:solidFill>
              <a:latin typeface="+mn-lt"/>
              <a:cs typeface="Comic Sans MS"/>
            </a:rPr>
            <a:t> </a:t>
          </a:r>
          <a:endParaRPr lang="en-US" sz="1600" b="1" kern="1200" dirty="0">
            <a:solidFill>
              <a:schemeClr val="tx1"/>
            </a:solidFill>
            <a:latin typeface="+mn-lt"/>
          </a:endParaRPr>
        </a:p>
      </dsp:txBody>
      <dsp:txXfrm>
        <a:off x="8109851" y="1979"/>
        <a:ext cx="3624080" cy="2348461"/>
      </dsp:txXfrm>
    </dsp:sp>
    <dsp:sp modelId="{654BBDB2-2D17-0049-AE00-F7CFCB1DB762}">
      <dsp:nvSpPr>
        <dsp:cNvPr id="0" name=""/>
        <dsp:cNvSpPr/>
      </dsp:nvSpPr>
      <dsp:spPr>
        <a:xfrm>
          <a:off x="458068" y="2552251"/>
          <a:ext cx="3624080" cy="3662929"/>
        </a:xfrm>
        <a:prstGeom prst="rect">
          <a:avLst/>
        </a:prstGeom>
        <a:gradFill rotWithShape="0">
          <a:gsLst>
            <a:gs pos="0">
              <a:schemeClr val="accent5">
                <a:hueOff val="-4055126"/>
                <a:satOff val="-10451"/>
                <a:lumOff val="-7059"/>
                <a:alphaOff val="0"/>
                <a:lumMod val="110000"/>
                <a:satMod val="105000"/>
                <a:tint val="67000"/>
              </a:schemeClr>
            </a:gs>
            <a:gs pos="50000">
              <a:schemeClr val="accent5">
                <a:hueOff val="-4055126"/>
                <a:satOff val="-10451"/>
                <a:lumOff val="-7059"/>
                <a:alphaOff val="0"/>
                <a:lumMod val="105000"/>
                <a:satMod val="103000"/>
                <a:tint val="73000"/>
              </a:schemeClr>
            </a:gs>
            <a:gs pos="100000">
              <a:schemeClr val="accent5">
                <a:hueOff val="-4055126"/>
                <a:satOff val="-10451"/>
                <a:lumOff val="-705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dirty="0">
              <a:solidFill>
                <a:srgbClr val="000090"/>
              </a:solidFill>
              <a:latin typeface="+mn-lt"/>
              <a:cs typeface="Comic Sans MS"/>
            </a:rPr>
            <a:t>Altered Peritoneal Function </a:t>
          </a:r>
        </a:p>
        <a:p>
          <a:pPr marL="0" lvl="0" indent="0" algn="ctr" defTabSz="711200">
            <a:lnSpc>
              <a:spcPct val="90000"/>
            </a:lnSpc>
            <a:spcBef>
              <a:spcPct val="0"/>
            </a:spcBef>
            <a:spcAft>
              <a:spcPct val="35000"/>
            </a:spcAft>
            <a:buNone/>
          </a:pPr>
          <a:r>
            <a:rPr lang="en-US" sz="1600" b="1" kern="1200" dirty="0">
              <a:solidFill>
                <a:schemeClr val="tx1"/>
              </a:solidFill>
              <a:latin typeface="+mn-lt"/>
            </a:rPr>
            <a:t>volume of peritoneal fluid with    concentrations of PG, proteases, inflammatory cytokines - IL-1, IL-6,TNFa, and angiogenic cytokines - IL-8 and VEGF produced by macrophages </a:t>
          </a:r>
        </a:p>
        <a:p>
          <a:pPr marL="0" lvl="0" indent="0" algn="ctr" defTabSz="711200">
            <a:lnSpc>
              <a:spcPct val="90000"/>
            </a:lnSpc>
            <a:spcBef>
              <a:spcPct val="0"/>
            </a:spcBef>
            <a:spcAft>
              <a:spcPct val="35000"/>
            </a:spcAft>
            <a:buClr>
              <a:srgbClr val="FF6600"/>
            </a:buClr>
            <a:buFont typeface="Wingdings" charset="2"/>
            <a:buNone/>
          </a:pPr>
          <a:r>
            <a:rPr lang="en-US" sz="1600" b="1" kern="1200" dirty="0">
              <a:solidFill>
                <a:srgbClr val="7030A0"/>
              </a:solidFill>
              <a:latin typeface="+mn-lt"/>
            </a:rPr>
            <a:t>Elevated concentrations of inflammatory cytokines in serum imply that endometriosis may lead to systemic inflammation </a:t>
          </a:r>
        </a:p>
        <a:p>
          <a:pPr marL="0" lvl="0" indent="0" algn="ctr" defTabSz="711200">
            <a:lnSpc>
              <a:spcPct val="90000"/>
            </a:lnSpc>
            <a:spcBef>
              <a:spcPct val="0"/>
            </a:spcBef>
            <a:spcAft>
              <a:spcPct val="35000"/>
            </a:spcAft>
            <a:buClr>
              <a:srgbClr val="FF6600"/>
            </a:buClr>
            <a:buFont typeface="Wingdings" charset="2"/>
            <a:buNone/>
          </a:pPr>
          <a:r>
            <a:rPr lang="en-US" sz="1600" b="1" kern="1200" dirty="0">
              <a:solidFill>
                <a:schemeClr val="tx1"/>
              </a:solidFill>
              <a:latin typeface="+mn-lt"/>
            </a:rPr>
            <a:t>An ovum capture inhibitor that prevents normal cumulus- fimbria interaction has been reported in the peritoneal fluid of hamsters with induced endometriosis </a:t>
          </a:r>
        </a:p>
      </dsp:txBody>
      <dsp:txXfrm>
        <a:off x="458068" y="2552251"/>
        <a:ext cx="3624080" cy="3662929"/>
      </dsp:txXfrm>
    </dsp:sp>
    <dsp:sp modelId="{4EA4141F-82C3-9146-AE06-6FA420C5BBF9}">
      <dsp:nvSpPr>
        <dsp:cNvPr id="0" name=""/>
        <dsp:cNvSpPr/>
      </dsp:nvSpPr>
      <dsp:spPr>
        <a:xfrm>
          <a:off x="4283959" y="2552251"/>
          <a:ext cx="3624080" cy="3662929"/>
        </a:xfrm>
        <a:prstGeom prst="rect">
          <a:avLst/>
        </a:prstGeom>
        <a:gradFill rotWithShape="0">
          <a:gsLst>
            <a:gs pos="0">
              <a:schemeClr val="accent5">
                <a:hueOff val="-5406834"/>
                <a:satOff val="-13935"/>
                <a:lumOff val="-9412"/>
                <a:alphaOff val="0"/>
                <a:lumMod val="110000"/>
                <a:satMod val="105000"/>
                <a:tint val="67000"/>
              </a:schemeClr>
            </a:gs>
            <a:gs pos="50000">
              <a:schemeClr val="accent5">
                <a:hueOff val="-5406834"/>
                <a:satOff val="-13935"/>
                <a:lumOff val="-9412"/>
                <a:alphaOff val="0"/>
                <a:lumMod val="105000"/>
                <a:satMod val="103000"/>
                <a:tint val="73000"/>
              </a:schemeClr>
            </a:gs>
            <a:gs pos="100000">
              <a:schemeClr val="accent5">
                <a:hueOff val="-5406834"/>
                <a:satOff val="-13935"/>
                <a:lumOff val="-941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Tx/>
            <a:buNone/>
          </a:pPr>
          <a:r>
            <a:rPr lang="en-US" sz="1600" b="1" i="0" u="none" kern="1200" dirty="0">
              <a:solidFill>
                <a:srgbClr val="000090"/>
              </a:solidFill>
              <a:latin typeface="+mn-lt"/>
            </a:rPr>
            <a:t>Concentration of transferrin, iron &amp; alpha 2-HS glycoprotein elevated in peritoneal fluid</a:t>
          </a:r>
        </a:p>
        <a:p>
          <a:pPr marL="0" lvl="0" indent="0" algn="ctr" defTabSz="711200">
            <a:lnSpc>
              <a:spcPct val="90000"/>
            </a:lnSpc>
            <a:spcBef>
              <a:spcPct val="0"/>
            </a:spcBef>
            <a:spcAft>
              <a:spcPct val="35000"/>
            </a:spcAft>
            <a:buFontTx/>
            <a:buNone/>
          </a:pPr>
          <a:r>
            <a:rPr lang="en-US" sz="1600" b="1" i="0" u="none" kern="1200" dirty="0">
              <a:latin typeface="+mn-lt"/>
              <a:ea typeface="ＭＳ Ｐゴシック" charset="0"/>
            </a:rPr>
            <a:t>Detrimental to oocyte quality</a:t>
          </a:r>
        </a:p>
        <a:p>
          <a:pPr marL="0" lvl="0" indent="0" algn="ctr" defTabSz="711200">
            <a:lnSpc>
              <a:spcPct val="90000"/>
            </a:lnSpc>
            <a:spcBef>
              <a:spcPct val="0"/>
            </a:spcBef>
            <a:spcAft>
              <a:spcPct val="35000"/>
            </a:spcAft>
            <a:buFontTx/>
            <a:buNone/>
          </a:pPr>
          <a:r>
            <a:rPr lang="en-US" sz="1600" b="1" i="0" u="none" kern="1200" dirty="0">
              <a:solidFill>
                <a:srgbClr val="7030A0"/>
              </a:solidFill>
              <a:latin typeface="+mn-lt"/>
              <a:ea typeface="ＭＳ Ｐゴシック" charset="0"/>
            </a:rPr>
            <a:t>Adversely affect sperm motility &amp; survival</a:t>
          </a:r>
        </a:p>
        <a:p>
          <a:pPr marL="0" lvl="0" indent="0" algn="ctr" defTabSz="711200">
            <a:lnSpc>
              <a:spcPct val="90000"/>
            </a:lnSpc>
            <a:spcBef>
              <a:spcPct val="0"/>
            </a:spcBef>
            <a:spcAft>
              <a:spcPct val="35000"/>
            </a:spcAft>
            <a:buFontTx/>
            <a:buNone/>
          </a:pPr>
          <a:r>
            <a:rPr lang="en-US" sz="1600" b="1" i="0" u="none" kern="1200" dirty="0">
              <a:latin typeface="+mn-lt"/>
              <a:ea typeface="ＭＳ Ｐゴシック" charset="0"/>
            </a:rPr>
            <a:t>Transferrin attenuates FSH induced differentiation of granulosa cells contributing to ovarian dysfunction</a:t>
          </a:r>
          <a:endParaRPr lang="en-US" sz="1600" b="1" kern="1200" dirty="0">
            <a:latin typeface="+mn-lt"/>
          </a:endParaRPr>
        </a:p>
      </dsp:txBody>
      <dsp:txXfrm>
        <a:off x="4283959" y="2552251"/>
        <a:ext cx="3624080" cy="3662929"/>
      </dsp:txXfrm>
    </dsp:sp>
    <dsp:sp modelId="{733E13F2-230F-1344-9E79-78AD64D5DF5D}">
      <dsp:nvSpPr>
        <dsp:cNvPr id="0" name=""/>
        <dsp:cNvSpPr/>
      </dsp:nvSpPr>
      <dsp:spPr>
        <a:xfrm>
          <a:off x="8109851" y="2552251"/>
          <a:ext cx="3624080" cy="3662929"/>
        </a:xfrm>
        <a:prstGeom prst="rect">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FF6600"/>
            </a:buClr>
            <a:buFont typeface="Wingdings" charset="2"/>
            <a:buNone/>
          </a:pPr>
          <a:r>
            <a:rPr lang="en-US" sz="1600" b="1" i="0" kern="1200" dirty="0">
              <a:solidFill>
                <a:srgbClr val="000090"/>
              </a:solidFill>
              <a:latin typeface="+mn-lt"/>
              <a:cs typeface="Comic Sans MS"/>
            </a:rPr>
            <a:t>Endocrine and Ovulatory Abnormalities </a:t>
          </a:r>
        </a:p>
        <a:p>
          <a:pPr marL="0" lvl="0" indent="0" algn="ctr" defTabSz="711200">
            <a:lnSpc>
              <a:spcPct val="90000"/>
            </a:lnSpc>
            <a:spcBef>
              <a:spcPct val="0"/>
            </a:spcBef>
            <a:spcAft>
              <a:spcPct val="35000"/>
            </a:spcAft>
            <a:buClr>
              <a:srgbClr val="FF6600"/>
            </a:buClr>
            <a:buFont typeface="Wingdings" charset="2"/>
            <a:buNone/>
          </a:pPr>
          <a:endParaRPr lang="en-US" sz="1600" b="1" i="0" kern="1200" dirty="0">
            <a:solidFill>
              <a:srgbClr val="000090"/>
            </a:solidFill>
            <a:latin typeface="+mn-lt"/>
            <a:cs typeface="Comic Sans MS"/>
          </a:endParaRPr>
        </a:p>
        <a:p>
          <a:pPr marL="0" lvl="0" indent="0" algn="ctr" defTabSz="711200">
            <a:lnSpc>
              <a:spcPct val="90000"/>
            </a:lnSpc>
            <a:spcBef>
              <a:spcPct val="0"/>
            </a:spcBef>
            <a:spcAft>
              <a:spcPct val="35000"/>
            </a:spcAft>
            <a:buClr>
              <a:srgbClr val="FF6600"/>
            </a:buClr>
            <a:buFont typeface="Wingdings" charset="2"/>
            <a:buNone/>
          </a:pPr>
          <a:r>
            <a:rPr lang="en-US" sz="1600" b="1" kern="1200" dirty="0">
              <a:latin typeface="+mn-lt"/>
            </a:rPr>
            <a:t>Luteinized unruptured follicle syndrome</a:t>
          </a:r>
        </a:p>
        <a:p>
          <a:pPr marL="0" lvl="0" indent="0" algn="ctr" defTabSz="711200">
            <a:lnSpc>
              <a:spcPct val="90000"/>
            </a:lnSpc>
            <a:spcBef>
              <a:spcPct val="0"/>
            </a:spcBef>
            <a:spcAft>
              <a:spcPct val="35000"/>
            </a:spcAft>
            <a:buClr>
              <a:srgbClr val="FF6600"/>
            </a:buClr>
            <a:buFont typeface="Wingdings" charset="2"/>
            <a:buNone/>
          </a:pPr>
          <a:r>
            <a:rPr lang="en-US" sz="1600" b="1" kern="1200" dirty="0">
              <a:solidFill>
                <a:srgbClr val="7030A0"/>
              </a:solidFill>
              <a:latin typeface="+mn-lt"/>
            </a:rPr>
            <a:t>LH receptor disorder </a:t>
          </a:r>
        </a:p>
        <a:p>
          <a:pPr marL="0" lvl="0" indent="0" algn="ctr" defTabSz="711200">
            <a:lnSpc>
              <a:spcPct val="90000"/>
            </a:lnSpc>
            <a:spcBef>
              <a:spcPct val="0"/>
            </a:spcBef>
            <a:spcAft>
              <a:spcPct val="35000"/>
            </a:spcAft>
            <a:buClr>
              <a:srgbClr val="FF6600"/>
            </a:buClr>
            <a:buFont typeface="Wingdings" charset="2"/>
            <a:buNone/>
          </a:pPr>
          <a:r>
            <a:rPr lang="en-US" sz="1600" b="1" kern="1200" dirty="0">
              <a:latin typeface="+mn-lt"/>
            </a:rPr>
            <a:t>Luteal phase dysfunction</a:t>
          </a:r>
        </a:p>
        <a:p>
          <a:pPr marL="0" lvl="0" indent="0" algn="ctr" defTabSz="711200">
            <a:lnSpc>
              <a:spcPct val="90000"/>
            </a:lnSpc>
            <a:spcBef>
              <a:spcPct val="0"/>
            </a:spcBef>
            <a:spcAft>
              <a:spcPct val="35000"/>
            </a:spcAft>
            <a:buClr>
              <a:srgbClr val="FF6600"/>
            </a:buClr>
            <a:buFont typeface="Wingdings" charset="2"/>
            <a:buNone/>
          </a:pPr>
          <a:r>
            <a:rPr lang="en-US" sz="1600" b="1" kern="1200" dirty="0">
              <a:solidFill>
                <a:srgbClr val="7030A0"/>
              </a:solidFill>
              <a:latin typeface="+mn-lt"/>
            </a:rPr>
            <a:t>Abnormal follicular growth</a:t>
          </a:r>
        </a:p>
        <a:p>
          <a:pPr marL="0" lvl="0" indent="0" algn="ctr" defTabSz="711200">
            <a:lnSpc>
              <a:spcPct val="90000"/>
            </a:lnSpc>
            <a:spcBef>
              <a:spcPct val="0"/>
            </a:spcBef>
            <a:spcAft>
              <a:spcPct val="35000"/>
            </a:spcAft>
            <a:buClr>
              <a:srgbClr val="FF6600"/>
            </a:buClr>
            <a:buFont typeface="Wingdings" charset="2"/>
            <a:buNone/>
          </a:pPr>
          <a:r>
            <a:rPr lang="en-US" sz="1600" b="1" kern="1200" dirty="0">
              <a:latin typeface="+mn-lt"/>
            </a:rPr>
            <a:t>Premature and multiple LH surges</a:t>
          </a:r>
        </a:p>
        <a:p>
          <a:pPr marL="0" lvl="0" indent="0" algn="ctr" defTabSz="711200">
            <a:lnSpc>
              <a:spcPct val="90000"/>
            </a:lnSpc>
            <a:spcBef>
              <a:spcPct val="0"/>
            </a:spcBef>
            <a:spcAft>
              <a:spcPct val="35000"/>
            </a:spcAft>
            <a:buClr>
              <a:srgbClr val="FF6600"/>
            </a:buClr>
            <a:buFont typeface="Wingdings" charset="2"/>
            <a:buNone/>
          </a:pPr>
          <a:r>
            <a:rPr lang="en-US" sz="1600" b="1" kern="1200" dirty="0">
              <a:solidFill>
                <a:srgbClr val="7030A0"/>
              </a:solidFill>
              <a:latin typeface="+mn-lt"/>
            </a:rPr>
            <a:t>Longer follicular phase</a:t>
          </a:r>
        </a:p>
        <a:p>
          <a:pPr marL="0" lvl="0" indent="0" algn="ctr" defTabSz="711200">
            <a:lnSpc>
              <a:spcPct val="90000"/>
            </a:lnSpc>
            <a:spcBef>
              <a:spcPct val="0"/>
            </a:spcBef>
            <a:spcAft>
              <a:spcPct val="35000"/>
            </a:spcAft>
            <a:buClr>
              <a:srgbClr val="FF6600"/>
            </a:buClr>
            <a:buFont typeface="Wingdings" charset="2"/>
            <a:buNone/>
          </a:pPr>
          <a:r>
            <a:rPr lang="en-US" sz="1600" b="1" kern="1200" dirty="0">
              <a:latin typeface="+mn-lt"/>
            </a:rPr>
            <a:t>Lower serum estradiol levels and lower LH-dependent progesterone secretion during the luteal phase </a:t>
          </a:r>
        </a:p>
        <a:p>
          <a:pPr marL="0" lvl="0" indent="0" algn="ctr" defTabSz="711200">
            <a:lnSpc>
              <a:spcPct val="90000"/>
            </a:lnSpc>
            <a:spcBef>
              <a:spcPct val="0"/>
            </a:spcBef>
            <a:spcAft>
              <a:spcPct val="35000"/>
            </a:spcAft>
            <a:buClr>
              <a:srgbClr val="FF6600"/>
            </a:buClr>
            <a:buFont typeface="Wingdings" charset="2"/>
            <a:buNone/>
          </a:pPr>
          <a:r>
            <a:rPr lang="en-US" sz="1600" b="1" kern="1200" dirty="0">
              <a:solidFill>
                <a:srgbClr val="7030A0"/>
              </a:solidFill>
              <a:latin typeface="+mn-lt"/>
            </a:rPr>
            <a:t>levels of prolactin</a:t>
          </a:r>
        </a:p>
      </dsp:txBody>
      <dsp:txXfrm>
        <a:off x="8109851" y="2552251"/>
        <a:ext cx="3624080" cy="366292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18CFC9-64A0-5A43-AD5C-145E5AFBD271}">
      <dsp:nvSpPr>
        <dsp:cNvPr id="0" name=""/>
        <dsp:cNvSpPr/>
      </dsp:nvSpPr>
      <dsp:spPr>
        <a:xfrm>
          <a:off x="5819" y="88891"/>
          <a:ext cx="3634257" cy="5960550"/>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u="none" kern="1200" dirty="0">
              <a:solidFill>
                <a:srgbClr val="C00000"/>
              </a:solidFill>
              <a:latin typeface="+mn-lt"/>
              <a:ea typeface="Comic Sans MS"/>
              <a:cs typeface="Comic Sans MS"/>
            </a:rPr>
            <a:t>Endometriosis and Granulosa cell dysfunction </a:t>
          </a:r>
        </a:p>
        <a:p>
          <a:pPr marL="0" lvl="0" indent="0" algn="ctr" defTabSz="800100">
            <a:lnSpc>
              <a:spcPct val="90000"/>
            </a:lnSpc>
            <a:spcBef>
              <a:spcPct val="0"/>
            </a:spcBef>
            <a:spcAft>
              <a:spcPct val="35000"/>
            </a:spcAft>
            <a:buNone/>
          </a:pPr>
          <a:r>
            <a:rPr lang="en-US" sz="1800" b="1" i="0" u="none" kern="1200" dirty="0">
              <a:latin typeface="+mn-lt"/>
              <a:ea typeface="Comic Sans MS"/>
              <a:cs typeface="Comic Sans MS"/>
            </a:rPr>
            <a:t>Lower level of LH receptors with decreased sensitivity to LH stimulation</a:t>
          </a:r>
        </a:p>
        <a:p>
          <a:pPr marL="0" lvl="0" indent="0" algn="ctr" defTabSz="800100">
            <a:lnSpc>
              <a:spcPct val="90000"/>
            </a:lnSpc>
            <a:spcBef>
              <a:spcPct val="0"/>
            </a:spcBef>
            <a:spcAft>
              <a:spcPct val="35000"/>
            </a:spcAft>
            <a:buNone/>
          </a:pPr>
          <a:r>
            <a:rPr lang="en-US" sz="1800" b="1" i="0" u="none" kern="1200" dirty="0">
              <a:solidFill>
                <a:srgbClr val="7030A0"/>
              </a:solidFill>
              <a:latin typeface="+mn-lt"/>
              <a:ea typeface="Comic Sans MS"/>
              <a:cs typeface="Comic Sans MS"/>
            </a:rPr>
            <a:t>Impaired steroid production (lower aromatase activity) </a:t>
          </a:r>
        </a:p>
        <a:p>
          <a:pPr marL="0" lvl="0" indent="0" algn="ctr" defTabSz="800100">
            <a:lnSpc>
              <a:spcPct val="90000"/>
            </a:lnSpc>
            <a:spcBef>
              <a:spcPct val="0"/>
            </a:spcBef>
            <a:spcAft>
              <a:spcPct val="35000"/>
            </a:spcAft>
            <a:buNone/>
          </a:pPr>
          <a:r>
            <a:rPr lang="en-US" sz="1800" b="1" i="0" u="none" kern="1200" dirty="0">
              <a:latin typeface="+mn-lt"/>
              <a:ea typeface="Comic Sans MS"/>
              <a:cs typeface="Comic Sans MS"/>
            </a:rPr>
            <a:t>Higher apoptosis of granulosa cells</a:t>
          </a:r>
        </a:p>
        <a:p>
          <a:pPr marL="0" lvl="0" indent="0" algn="ctr" defTabSz="800100">
            <a:lnSpc>
              <a:spcPct val="90000"/>
            </a:lnSpc>
            <a:spcBef>
              <a:spcPct val="0"/>
            </a:spcBef>
            <a:spcAft>
              <a:spcPct val="35000"/>
            </a:spcAft>
            <a:buNone/>
          </a:pPr>
          <a:r>
            <a:rPr lang="en-US" sz="1800" b="1" i="0" u="none" kern="1200" dirty="0">
              <a:solidFill>
                <a:srgbClr val="7030A0"/>
              </a:solidFill>
              <a:latin typeface="+mn-lt"/>
              <a:ea typeface="Comic Sans MS"/>
              <a:cs typeface="Comic Sans MS"/>
            </a:rPr>
            <a:t>Lower VEGF gene expression</a:t>
          </a:r>
        </a:p>
        <a:p>
          <a:pPr marL="0" lvl="0" indent="0" algn="ctr" defTabSz="800100">
            <a:lnSpc>
              <a:spcPct val="90000"/>
            </a:lnSpc>
            <a:spcBef>
              <a:spcPct val="0"/>
            </a:spcBef>
            <a:spcAft>
              <a:spcPct val="35000"/>
            </a:spcAft>
            <a:buNone/>
          </a:pPr>
          <a:r>
            <a:rPr lang="en-US" sz="1800" b="1" i="0" kern="1200" dirty="0">
              <a:latin typeface="+mn-lt"/>
              <a:ea typeface="Comic Sans MS"/>
              <a:cs typeface="Comic Sans MS"/>
            </a:rPr>
            <a:t>Alteration in cell cycle</a:t>
          </a:r>
        </a:p>
        <a:p>
          <a:pPr marL="0" lvl="0" indent="0" algn="ctr" defTabSz="800100">
            <a:lnSpc>
              <a:spcPct val="90000"/>
            </a:lnSpc>
            <a:spcBef>
              <a:spcPct val="0"/>
            </a:spcBef>
            <a:spcAft>
              <a:spcPct val="35000"/>
            </a:spcAft>
            <a:buNone/>
          </a:pPr>
          <a:r>
            <a:rPr lang="en-US" sz="1800" b="1" i="0" kern="1200" dirty="0">
              <a:solidFill>
                <a:srgbClr val="7030A0"/>
              </a:solidFill>
              <a:latin typeface="+mn-lt"/>
              <a:ea typeface="Comic Sans MS"/>
              <a:cs typeface="Comic Sans MS"/>
            </a:rPr>
            <a:t>Increase of oxidative stress markers</a:t>
          </a:r>
        </a:p>
        <a:p>
          <a:pPr marL="0" lvl="0" indent="0" algn="ctr" defTabSz="800100">
            <a:lnSpc>
              <a:spcPct val="90000"/>
            </a:lnSpc>
            <a:spcBef>
              <a:spcPct val="0"/>
            </a:spcBef>
            <a:spcAft>
              <a:spcPct val="35000"/>
            </a:spcAft>
            <a:buNone/>
          </a:pPr>
          <a:r>
            <a:rPr lang="en-US" sz="1800" b="1" i="0" kern="1200" dirty="0">
              <a:latin typeface="+mn-lt"/>
              <a:ea typeface="Comic Sans MS"/>
              <a:cs typeface="Comic Sans MS"/>
            </a:rPr>
            <a:t>Higher expression of STS mRNA expression</a:t>
          </a:r>
        </a:p>
        <a:p>
          <a:pPr marL="0" lvl="0" indent="0" algn="ctr" defTabSz="800100">
            <a:lnSpc>
              <a:spcPct val="90000"/>
            </a:lnSpc>
            <a:spcBef>
              <a:spcPct val="0"/>
            </a:spcBef>
            <a:spcAft>
              <a:spcPct val="35000"/>
            </a:spcAft>
            <a:buNone/>
          </a:pPr>
          <a:r>
            <a:rPr lang="en-US" sz="1800" b="1" i="0" kern="1200" dirty="0">
              <a:solidFill>
                <a:srgbClr val="7030A0"/>
              </a:solidFill>
              <a:latin typeface="+mn-lt"/>
              <a:ea typeface="Comic Sans MS"/>
              <a:cs typeface="Comic Sans MS"/>
            </a:rPr>
            <a:t>In vitro granulosa cells secrete higher levels of IL‐1 beta, IL‐ 6,IL‐8, and TNF alpha</a:t>
          </a:r>
          <a:endParaRPr lang="en-US" sz="1800" b="1" kern="1200" dirty="0">
            <a:solidFill>
              <a:srgbClr val="7030A0"/>
            </a:solidFill>
            <a:latin typeface="+mn-lt"/>
          </a:endParaRPr>
        </a:p>
      </dsp:txBody>
      <dsp:txXfrm>
        <a:off x="5819" y="88891"/>
        <a:ext cx="3634257" cy="5960550"/>
      </dsp:txXfrm>
    </dsp:sp>
    <dsp:sp modelId="{6A3ED614-9AB9-884A-9DC0-7FB4F79EE94F}">
      <dsp:nvSpPr>
        <dsp:cNvPr id="0" name=""/>
        <dsp:cNvSpPr/>
      </dsp:nvSpPr>
      <dsp:spPr>
        <a:xfrm>
          <a:off x="4151871" y="88891"/>
          <a:ext cx="3634257" cy="5960550"/>
        </a:xfrm>
        <a:prstGeom prst="rect">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u="none" kern="1200" dirty="0">
              <a:solidFill>
                <a:srgbClr val="C00000"/>
              </a:solidFill>
              <a:latin typeface="+mn-lt"/>
              <a:cs typeface="Comic Sans MS"/>
            </a:rPr>
            <a:t>Follicular environment &amp; endometriosis</a:t>
          </a:r>
        </a:p>
        <a:p>
          <a:pPr marL="0" lvl="0" indent="0" algn="ctr" defTabSz="800100">
            <a:lnSpc>
              <a:spcPct val="90000"/>
            </a:lnSpc>
            <a:spcBef>
              <a:spcPct val="0"/>
            </a:spcBef>
            <a:spcAft>
              <a:spcPct val="35000"/>
            </a:spcAft>
            <a:buNone/>
          </a:pPr>
          <a:r>
            <a:rPr lang="en-US" sz="1800" b="1" i="0" u="none" kern="1200" dirty="0">
              <a:solidFill>
                <a:srgbClr val="C00000"/>
              </a:solidFill>
              <a:latin typeface="+mn-lt"/>
              <a:cs typeface="Comic Sans MS"/>
            </a:rPr>
            <a:t>Potential effects on oocyte quality</a:t>
          </a:r>
        </a:p>
        <a:p>
          <a:pPr marL="0" lvl="0" indent="0" algn="ctr" defTabSz="800100">
            <a:lnSpc>
              <a:spcPct val="90000"/>
            </a:lnSpc>
            <a:spcBef>
              <a:spcPct val="0"/>
            </a:spcBef>
            <a:spcAft>
              <a:spcPct val="35000"/>
            </a:spcAft>
            <a:buNone/>
          </a:pPr>
          <a:r>
            <a:rPr lang="en-US" sz="1800" b="1" i="0" kern="1200" dirty="0">
              <a:solidFill>
                <a:srgbClr val="000090"/>
              </a:solidFill>
              <a:latin typeface="+mn-lt"/>
              <a:cs typeface="Comic Sans MS"/>
            </a:rPr>
            <a:t>Altered progesterone and cytokine concentrations in follicular fluid</a:t>
          </a:r>
        </a:p>
        <a:p>
          <a:pPr marL="0" lvl="0" indent="0" algn="ctr" defTabSz="800100">
            <a:lnSpc>
              <a:spcPct val="90000"/>
            </a:lnSpc>
            <a:spcBef>
              <a:spcPct val="0"/>
            </a:spcBef>
            <a:spcAft>
              <a:spcPct val="35000"/>
            </a:spcAft>
            <a:buNone/>
          </a:pPr>
          <a:r>
            <a:rPr lang="en-US" sz="1800" b="1" i="0" u="none" kern="1200" dirty="0">
              <a:latin typeface="+mn-lt"/>
            </a:rPr>
            <a:t>ATP     Reduced oocyte viability</a:t>
          </a:r>
        </a:p>
        <a:p>
          <a:pPr marL="0" lvl="0" indent="0" algn="ctr" defTabSz="800100">
            <a:lnSpc>
              <a:spcPct val="90000"/>
            </a:lnSpc>
            <a:spcBef>
              <a:spcPct val="0"/>
            </a:spcBef>
            <a:spcAft>
              <a:spcPct val="35000"/>
            </a:spcAft>
            <a:buNone/>
          </a:pPr>
          <a:r>
            <a:rPr lang="en-US" sz="1800" b="1" i="0" u="none" kern="1200" dirty="0">
              <a:latin typeface="+mn-lt"/>
            </a:rPr>
            <a:t>VEGF      Decreased embryo development </a:t>
          </a:r>
          <a:r>
            <a:rPr lang="en-US" sz="1800" b="1" i="0" kern="1200" dirty="0">
              <a:solidFill>
                <a:srgbClr val="000090"/>
              </a:solidFill>
              <a:latin typeface="+mn-lt"/>
              <a:cs typeface="Comic Sans MS"/>
            </a:rPr>
            <a:t> </a:t>
          </a:r>
        </a:p>
        <a:p>
          <a:pPr marL="0" lvl="0" indent="0" algn="ctr" defTabSz="800100">
            <a:lnSpc>
              <a:spcPct val="90000"/>
            </a:lnSpc>
            <a:spcBef>
              <a:spcPct val="0"/>
            </a:spcBef>
            <a:spcAft>
              <a:spcPct val="35000"/>
            </a:spcAft>
            <a:buNone/>
          </a:pPr>
          <a:r>
            <a:rPr lang="en-US" sz="1800" b="1" i="0" u="none" kern="1200" dirty="0">
              <a:latin typeface="+mn-lt"/>
            </a:rPr>
            <a:t>TNF alpha     Regulates</a:t>
          </a:r>
          <a:r>
            <a:rPr lang="en-US" sz="1800" b="1" i="0" u="none" kern="1200" baseline="0" dirty="0">
              <a:latin typeface="+mn-lt"/>
            </a:rPr>
            <a:t> apoptosis</a:t>
          </a:r>
        </a:p>
        <a:p>
          <a:pPr marL="0" lvl="0" indent="0" algn="ctr" defTabSz="800100">
            <a:lnSpc>
              <a:spcPct val="90000"/>
            </a:lnSpc>
            <a:spcBef>
              <a:spcPct val="0"/>
            </a:spcBef>
            <a:spcAft>
              <a:spcPct val="35000"/>
            </a:spcAft>
            <a:buNone/>
          </a:pPr>
          <a:r>
            <a:rPr lang="en-US" sz="1800" b="1" i="0" u="none" kern="1200" dirty="0">
              <a:latin typeface="+mn-lt"/>
            </a:rPr>
            <a:t>Endothelin-l     Inhibition of granulosa cell</a:t>
          </a:r>
          <a:r>
            <a:rPr lang="en-US" sz="1800" b="1" i="0" u="none" kern="1200" baseline="0" dirty="0">
              <a:latin typeface="+mn-lt"/>
            </a:rPr>
            <a:t> steroidogenesis</a:t>
          </a:r>
        </a:p>
        <a:p>
          <a:pPr marL="0" lvl="0" indent="0" algn="ctr" defTabSz="800100">
            <a:lnSpc>
              <a:spcPct val="90000"/>
            </a:lnSpc>
            <a:spcBef>
              <a:spcPct val="0"/>
            </a:spcBef>
            <a:spcAft>
              <a:spcPct val="35000"/>
            </a:spcAft>
            <a:buNone/>
          </a:pPr>
          <a:r>
            <a:rPr lang="en-US" sz="1800" b="1" i="0" u="none" kern="1200" dirty="0">
              <a:latin typeface="+mn-lt"/>
            </a:rPr>
            <a:t> IL -10     Causes arrest in GO phase of GC</a:t>
          </a:r>
        </a:p>
        <a:p>
          <a:pPr marL="0" lvl="0" indent="0" algn="ctr" defTabSz="800100">
            <a:lnSpc>
              <a:spcPct val="90000"/>
            </a:lnSpc>
            <a:spcBef>
              <a:spcPct val="0"/>
            </a:spcBef>
            <a:spcAft>
              <a:spcPct val="35000"/>
            </a:spcAft>
            <a:buNone/>
          </a:pPr>
          <a:r>
            <a:rPr lang="en-US" sz="1800" b="1" i="0" u="none" kern="1200" dirty="0">
              <a:latin typeface="+mn-lt"/>
            </a:rPr>
            <a:t>RANTES      Increased inflammation,</a:t>
          </a:r>
          <a:r>
            <a:rPr lang="en-US" sz="1800" b="1" i="0" u="none" kern="1200" baseline="0" dirty="0">
              <a:latin typeface="+mn-lt"/>
            </a:rPr>
            <a:t> cytotoxic effects and OS</a:t>
          </a:r>
          <a:endParaRPr lang="en-US" sz="1800" b="1" kern="1200" dirty="0">
            <a:latin typeface="+mn-lt"/>
          </a:endParaRPr>
        </a:p>
      </dsp:txBody>
      <dsp:txXfrm>
        <a:off x="4151871" y="88891"/>
        <a:ext cx="3634257" cy="5960550"/>
      </dsp:txXfrm>
    </dsp:sp>
    <dsp:sp modelId="{EA26EC95-0184-BA46-85CE-44DBB2A27F4A}">
      <dsp:nvSpPr>
        <dsp:cNvPr id="0" name=""/>
        <dsp:cNvSpPr/>
      </dsp:nvSpPr>
      <dsp:spPr>
        <a:xfrm>
          <a:off x="8297923" y="88891"/>
          <a:ext cx="3634257" cy="5960550"/>
        </a:xfrm>
        <a:prstGeom prst="rect">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u="none" kern="1200" dirty="0">
              <a:solidFill>
                <a:srgbClr val="C00000"/>
              </a:solidFill>
              <a:latin typeface="+mn-lt"/>
              <a:cs typeface="Comic Sans MS"/>
            </a:rPr>
            <a:t>Oxidative stress in endometriosis results in</a:t>
          </a:r>
        </a:p>
        <a:p>
          <a:pPr marL="0" lvl="0" indent="0" algn="ctr" defTabSz="800100">
            <a:lnSpc>
              <a:spcPct val="90000"/>
            </a:lnSpc>
            <a:spcBef>
              <a:spcPct val="0"/>
            </a:spcBef>
            <a:spcAft>
              <a:spcPct val="35000"/>
            </a:spcAft>
            <a:buNone/>
          </a:pPr>
          <a:r>
            <a:rPr lang="en-US" sz="1800" b="1" kern="1200" dirty="0">
              <a:solidFill>
                <a:srgbClr val="800000"/>
              </a:solidFill>
              <a:latin typeface="+mn-lt"/>
            </a:rPr>
            <a:t>Impairment of </a:t>
          </a:r>
        </a:p>
        <a:p>
          <a:pPr marL="0" lvl="0" indent="0" algn="ctr" defTabSz="800100">
            <a:lnSpc>
              <a:spcPct val="90000"/>
            </a:lnSpc>
            <a:spcBef>
              <a:spcPct val="0"/>
            </a:spcBef>
            <a:spcAft>
              <a:spcPct val="35000"/>
            </a:spcAft>
            <a:buNone/>
          </a:pPr>
          <a:r>
            <a:rPr lang="en-US" sz="1800" b="1" kern="1200" dirty="0">
              <a:solidFill>
                <a:srgbClr val="660066"/>
              </a:solidFill>
              <a:latin typeface="+mn-lt"/>
            </a:rPr>
            <a:t>Granulosa cell function</a:t>
          </a:r>
        </a:p>
        <a:p>
          <a:pPr marL="0" lvl="0" indent="0" algn="ctr" defTabSz="800100">
            <a:lnSpc>
              <a:spcPct val="90000"/>
            </a:lnSpc>
            <a:spcBef>
              <a:spcPct val="0"/>
            </a:spcBef>
            <a:spcAft>
              <a:spcPct val="35000"/>
            </a:spcAft>
            <a:buNone/>
          </a:pPr>
          <a:r>
            <a:rPr lang="en-US" sz="1800" b="1" kern="1200" dirty="0">
              <a:solidFill>
                <a:schemeClr val="tx1"/>
              </a:solidFill>
              <a:latin typeface="+mn-lt"/>
            </a:rPr>
            <a:t>Oocyte quality and function</a:t>
          </a:r>
        </a:p>
        <a:p>
          <a:pPr marL="0" lvl="0" indent="0" algn="ctr" defTabSz="800100">
            <a:lnSpc>
              <a:spcPct val="90000"/>
            </a:lnSpc>
            <a:spcBef>
              <a:spcPct val="0"/>
            </a:spcBef>
            <a:spcAft>
              <a:spcPct val="35000"/>
            </a:spcAft>
            <a:buNone/>
          </a:pPr>
          <a:r>
            <a:rPr lang="en-US" sz="1800" b="1" kern="1200" dirty="0">
              <a:solidFill>
                <a:srgbClr val="660066"/>
              </a:solidFill>
              <a:latin typeface="+mn-lt"/>
            </a:rPr>
            <a:t>Sperm integrity and function</a:t>
          </a:r>
        </a:p>
        <a:p>
          <a:pPr marL="0" lvl="0" indent="0" algn="ctr" defTabSz="800100">
            <a:lnSpc>
              <a:spcPct val="90000"/>
            </a:lnSpc>
            <a:spcBef>
              <a:spcPct val="0"/>
            </a:spcBef>
            <a:spcAft>
              <a:spcPct val="35000"/>
            </a:spcAft>
            <a:buNone/>
          </a:pPr>
          <a:r>
            <a:rPr lang="en-US" sz="1800" b="1" kern="1200" dirty="0">
              <a:solidFill>
                <a:srgbClr val="2F2B20"/>
              </a:solidFill>
              <a:latin typeface="+mn-lt"/>
            </a:rPr>
            <a:t>Embryo integrity and development</a:t>
          </a:r>
        </a:p>
        <a:p>
          <a:pPr marL="0" lvl="0" indent="0" algn="ctr" defTabSz="800100">
            <a:lnSpc>
              <a:spcPct val="90000"/>
            </a:lnSpc>
            <a:spcBef>
              <a:spcPct val="0"/>
            </a:spcBef>
            <a:spcAft>
              <a:spcPct val="35000"/>
            </a:spcAft>
            <a:buNone/>
          </a:pPr>
          <a:r>
            <a:rPr lang="en-US" sz="1800" b="1" kern="1200" dirty="0" err="1">
              <a:solidFill>
                <a:srgbClr val="660066"/>
              </a:solidFill>
              <a:latin typeface="+mn-lt"/>
            </a:rPr>
            <a:t>Implantatio</a:t>
          </a:r>
          <a:endParaRPr lang="en-US" sz="1800" b="1" kern="1200" dirty="0">
            <a:solidFill>
              <a:srgbClr val="660066"/>
            </a:solidFill>
            <a:latin typeface="+mn-lt"/>
          </a:endParaRPr>
        </a:p>
        <a:p>
          <a:pPr marL="0" lvl="0" indent="0" algn="ctr" defTabSz="800100">
            <a:lnSpc>
              <a:spcPct val="90000"/>
            </a:lnSpc>
            <a:spcBef>
              <a:spcPct val="0"/>
            </a:spcBef>
            <a:spcAft>
              <a:spcPct val="35000"/>
            </a:spcAft>
            <a:buNone/>
          </a:pPr>
          <a:endParaRPr lang="en-US" sz="1800" b="1" kern="1200" dirty="0">
            <a:solidFill>
              <a:srgbClr val="352DB9"/>
            </a:solidFill>
            <a:latin typeface="+mn-lt"/>
          </a:endParaRPr>
        </a:p>
        <a:p>
          <a:pPr marL="0" lvl="0" indent="0" algn="ctr" defTabSz="800100">
            <a:lnSpc>
              <a:spcPct val="90000"/>
            </a:lnSpc>
            <a:spcBef>
              <a:spcPct val="0"/>
            </a:spcBef>
            <a:spcAft>
              <a:spcPct val="35000"/>
            </a:spcAft>
            <a:buNone/>
          </a:pPr>
          <a:r>
            <a:rPr lang="en-US" sz="1800" b="1" kern="1200" dirty="0">
              <a:solidFill>
                <a:srgbClr val="352DB9"/>
              </a:solidFill>
              <a:latin typeface="+mn-lt"/>
            </a:rPr>
            <a:t>High ROS results in </a:t>
          </a:r>
        </a:p>
        <a:p>
          <a:pPr marL="0" lvl="0" indent="0" algn="ctr" defTabSz="800100">
            <a:lnSpc>
              <a:spcPct val="90000"/>
            </a:lnSpc>
            <a:spcBef>
              <a:spcPct val="0"/>
            </a:spcBef>
            <a:spcAft>
              <a:spcPct val="35000"/>
            </a:spcAft>
            <a:buNone/>
          </a:pPr>
          <a:r>
            <a:rPr lang="en-US" sz="1800" b="1" kern="1200" dirty="0">
              <a:latin typeface="+mn-lt"/>
            </a:rPr>
            <a:t>Meiotic spindle damage and poor oocyte quality</a:t>
          </a:r>
        </a:p>
        <a:p>
          <a:pPr marL="0" lvl="0" indent="0" algn="ctr" defTabSz="800100">
            <a:lnSpc>
              <a:spcPct val="90000"/>
            </a:lnSpc>
            <a:spcBef>
              <a:spcPct val="0"/>
            </a:spcBef>
            <a:spcAft>
              <a:spcPct val="35000"/>
            </a:spcAft>
            <a:buClr>
              <a:srgbClr val="FF6600"/>
            </a:buClr>
            <a:buFont typeface="Wingdings" charset="2"/>
            <a:buNone/>
          </a:pPr>
          <a:r>
            <a:rPr lang="en-US" sz="1800" b="1" i="0" kern="1200" dirty="0">
              <a:solidFill>
                <a:srgbClr val="7030A0"/>
              </a:solidFill>
              <a:latin typeface="+mn-lt"/>
              <a:ea typeface="Comic Sans MS"/>
              <a:cs typeface="Comic Sans MS"/>
            </a:rPr>
            <a:t>Intra follicular high concentration of ROS is associated with a high rate of degenerated oocytes </a:t>
          </a:r>
          <a:endParaRPr lang="en-US" sz="1600" b="1" kern="1200" dirty="0">
            <a:solidFill>
              <a:srgbClr val="7030A0"/>
            </a:solidFill>
            <a:latin typeface="+mn-lt"/>
          </a:endParaRPr>
        </a:p>
      </dsp:txBody>
      <dsp:txXfrm>
        <a:off x="8297923" y="88891"/>
        <a:ext cx="3634257" cy="59605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373031-AEC0-F14B-938B-1F130A8D5A0A}">
      <dsp:nvSpPr>
        <dsp:cNvPr id="0" name=""/>
        <dsp:cNvSpPr/>
      </dsp:nvSpPr>
      <dsp:spPr>
        <a:xfrm>
          <a:off x="67998" y="53"/>
          <a:ext cx="2845291" cy="6138227"/>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u="none" kern="1200" dirty="0">
              <a:solidFill>
                <a:srgbClr val="C00000"/>
              </a:solidFill>
              <a:latin typeface="+mn-lt"/>
              <a:cs typeface="Comic Sans MS"/>
            </a:rPr>
            <a:t>Effect on oocyte and Embryo Quality</a:t>
          </a:r>
        </a:p>
        <a:p>
          <a:pPr marL="0" lvl="0" indent="0" algn="ctr" defTabSz="711200">
            <a:lnSpc>
              <a:spcPct val="90000"/>
            </a:lnSpc>
            <a:spcBef>
              <a:spcPct val="0"/>
            </a:spcBef>
            <a:spcAft>
              <a:spcPct val="35000"/>
            </a:spcAft>
            <a:buNone/>
          </a:pPr>
          <a:endParaRPr lang="en-US" sz="1600" b="1" i="0" u="none" kern="1200" dirty="0">
            <a:solidFill>
              <a:srgbClr val="C00000"/>
            </a:solidFill>
            <a:latin typeface="+mn-lt"/>
            <a:cs typeface="Comic Sans MS"/>
          </a:endParaRPr>
        </a:p>
        <a:p>
          <a:pPr marL="0" lvl="0" indent="0" algn="ctr" defTabSz="711200">
            <a:lnSpc>
              <a:spcPct val="90000"/>
            </a:lnSpc>
            <a:spcBef>
              <a:spcPct val="0"/>
            </a:spcBef>
            <a:spcAft>
              <a:spcPct val="35000"/>
            </a:spcAft>
            <a:buNone/>
          </a:pPr>
          <a:r>
            <a:rPr lang="en-US" sz="1600" b="1" i="0" u="none" kern="1200" dirty="0">
              <a:latin typeface="+mn-lt"/>
              <a:cs typeface="Comic Sans MS"/>
            </a:rPr>
            <a:t>Incomplete maturation of  ovarian follicle </a:t>
          </a:r>
        </a:p>
        <a:p>
          <a:pPr marL="0" lvl="0" indent="0" algn="ctr" defTabSz="711200">
            <a:lnSpc>
              <a:spcPct val="90000"/>
            </a:lnSpc>
            <a:spcBef>
              <a:spcPct val="0"/>
            </a:spcBef>
            <a:spcAft>
              <a:spcPct val="35000"/>
            </a:spcAft>
            <a:buNone/>
          </a:pPr>
          <a:endParaRPr lang="en-US" sz="1600" b="1" i="0" u="none" kern="1200" dirty="0">
            <a:latin typeface="+mn-lt"/>
            <a:cs typeface="Comic Sans MS"/>
          </a:endParaRPr>
        </a:p>
        <a:p>
          <a:pPr marL="0" lvl="0" indent="0" algn="ctr" defTabSz="711200">
            <a:lnSpc>
              <a:spcPct val="90000"/>
            </a:lnSpc>
            <a:spcBef>
              <a:spcPct val="0"/>
            </a:spcBef>
            <a:spcAft>
              <a:spcPct val="35000"/>
            </a:spcAft>
            <a:buNone/>
          </a:pPr>
          <a:r>
            <a:rPr lang="en-US" sz="1600" b="1" i="0" u="none" kern="1200" dirty="0">
              <a:solidFill>
                <a:srgbClr val="7030A0"/>
              </a:solidFill>
              <a:latin typeface="+mn-lt"/>
              <a:cs typeface="Comic Sans MS"/>
            </a:rPr>
            <a:t>Poor response with low oocyte quality</a:t>
          </a:r>
        </a:p>
        <a:p>
          <a:pPr marL="0" lvl="0" indent="0" algn="ctr" defTabSz="711200">
            <a:lnSpc>
              <a:spcPct val="90000"/>
            </a:lnSpc>
            <a:spcBef>
              <a:spcPct val="0"/>
            </a:spcBef>
            <a:spcAft>
              <a:spcPct val="35000"/>
            </a:spcAft>
            <a:buNone/>
          </a:pPr>
          <a:endParaRPr lang="en-US" sz="1600" b="1" i="0" u="none" kern="1200" dirty="0">
            <a:latin typeface="+mn-lt"/>
            <a:cs typeface="Comic Sans MS"/>
          </a:endParaRPr>
        </a:p>
        <a:p>
          <a:pPr marL="0" lvl="0" indent="0" algn="ctr" defTabSz="711200">
            <a:lnSpc>
              <a:spcPct val="90000"/>
            </a:lnSpc>
            <a:spcBef>
              <a:spcPct val="0"/>
            </a:spcBef>
            <a:spcAft>
              <a:spcPct val="35000"/>
            </a:spcAft>
            <a:buNone/>
          </a:pPr>
          <a:r>
            <a:rPr lang="en-US" sz="1600" b="1" i="0" u="none" kern="1200" dirty="0">
              <a:latin typeface="+mn-lt"/>
              <a:cs typeface="Comic Sans MS"/>
            </a:rPr>
            <a:t>FR &amp; IR – embryo toxic or anti-implantation effects</a:t>
          </a:r>
          <a:endParaRPr lang="en-US" sz="1600" b="1" kern="1200" dirty="0">
            <a:latin typeface="+mn-lt"/>
          </a:endParaRPr>
        </a:p>
      </dsp:txBody>
      <dsp:txXfrm>
        <a:off x="67998" y="53"/>
        <a:ext cx="2845291" cy="6138227"/>
      </dsp:txXfrm>
    </dsp:sp>
    <dsp:sp modelId="{E0C51692-4E0C-764D-B604-3B313899020D}">
      <dsp:nvSpPr>
        <dsp:cNvPr id="0" name=""/>
        <dsp:cNvSpPr/>
      </dsp:nvSpPr>
      <dsp:spPr>
        <a:xfrm>
          <a:off x="3074735" y="53"/>
          <a:ext cx="2845291" cy="6138227"/>
        </a:xfrm>
        <a:prstGeom prst="rect">
          <a:avLst/>
        </a:prstGeom>
        <a:gradFill rotWithShape="0">
          <a:gsLst>
            <a:gs pos="0">
              <a:schemeClr val="accent5">
                <a:hueOff val="-2252848"/>
                <a:satOff val="-5806"/>
                <a:lumOff val="-3922"/>
                <a:alphaOff val="0"/>
                <a:lumMod val="110000"/>
                <a:satMod val="105000"/>
                <a:tint val="67000"/>
              </a:schemeClr>
            </a:gs>
            <a:gs pos="50000">
              <a:schemeClr val="accent5">
                <a:hueOff val="-2252848"/>
                <a:satOff val="-5806"/>
                <a:lumOff val="-3922"/>
                <a:alphaOff val="0"/>
                <a:lumMod val="105000"/>
                <a:satMod val="103000"/>
                <a:tint val="73000"/>
              </a:schemeClr>
            </a:gs>
            <a:gs pos="100000">
              <a:schemeClr val="accent5">
                <a:hueOff val="-2252848"/>
                <a:satOff val="-5806"/>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u="none" kern="1200" dirty="0">
              <a:solidFill>
                <a:srgbClr val="C00000"/>
              </a:solidFill>
              <a:latin typeface="+mn-lt"/>
              <a:cs typeface="Comic Sans MS"/>
            </a:rPr>
            <a:t>Poor quality early embryonic development</a:t>
          </a:r>
        </a:p>
        <a:p>
          <a:pPr marL="0" lvl="0" indent="0" algn="ctr" defTabSz="711200">
            <a:lnSpc>
              <a:spcPct val="90000"/>
            </a:lnSpc>
            <a:spcBef>
              <a:spcPct val="0"/>
            </a:spcBef>
            <a:spcAft>
              <a:spcPct val="35000"/>
            </a:spcAft>
            <a:buNone/>
          </a:pPr>
          <a:endParaRPr lang="en-US" sz="1600" b="1" i="0" u="none" kern="1200" dirty="0">
            <a:latin typeface="+mn-lt"/>
            <a:cs typeface="Comic Sans MS"/>
          </a:endParaRPr>
        </a:p>
        <a:p>
          <a:pPr marL="0" lvl="0" indent="0" algn="ctr" defTabSz="711200">
            <a:lnSpc>
              <a:spcPct val="90000"/>
            </a:lnSpc>
            <a:spcBef>
              <a:spcPct val="0"/>
            </a:spcBef>
            <a:spcAft>
              <a:spcPct val="35000"/>
            </a:spcAft>
            <a:buNone/>
          </a:pPr>
          <a:r>
            <a:rPr lang="en-US" sz="1600" b="1" i="0" u="none" kern="1200" dirty="0">
              <a:latin typeface="+mn-lt"/>
              <a:cs typeface="Comic Sans MS"/>
            </a:rPr>
            <a:t>Embryo development slower compared to embryos derived from women with tubal disease </a:t>
          </a:r>
          <a:endParaRPr lang="en-US" sz="1600" b="1" kern="1200" dirty="0">
            <a:latin typeface="+mn-lt"/>
          </a:endParaRPr>
        </a:p>
        <a:p>
          <a:pPr marL="0" lvl="0" indent="0" algn="ctr" defTabSz="711200">
            <a:lnSpc>
              <a:spcPct val="90000"/>
            </a:lnSpc>
            <a:spcBef>
              <a:spcPct val="0"/>
            </a:spcBef>
            <a:spcAft>
              <a:spcPct val="35000"/>
            </a:spcAft>
            <a:buNone/>
          </a:pPr>
          <a:r>
            <a:rPr lang="en-US" sz="1600" b="1" kern="1200" dirty="0">
              <a:solidFill>
                <a:srgbClr val="7030A0"/>
              </a:solidFill>
              <a:latin typeface="+mn-lt"/>
            </a:rPr>
            <a:t>Abnormal phenotype on day 2</a:t>
          </a:r>
        </a:p>
        <a:p>
          <a:pPr marL="0" lvl="0" indent="0" algn="ctr" defTabSz="711200">
            <a:lnSpc>
              <a:spcPct val="90000"/>
            </a:lnSpc>
            <a:spcBef>
              <a:spcPct val="0"/>
            </a:spcBef>
            <a:spcAft>
              <a:spcPct val="35000"/>
            </a:spcAft>
            <a:buNone/>
          </a:pPr>
          <a:r>
            <a:rPr lang="en-US" sz="1600" b="1" kern="1200" dirty="0">
              <a:solidFill>
                <a:srgbClr val="7030A0"/>
              </a:solidFill>
              <a:latin typeface="+mn-lt"/>
            </a:rPr>
            <a:t>incidence of abnormal development – 3.5 to 15 times more frequent </a:t>
          </a:r>
        </a:p>
        <a:p>
          <a:pPr marL="0" lvl="0" indent="0" algn="ctr" defTabSz="711200">
            <a:lnSpc>
              <a:spcPct val="90000"/>
            </a:lnSpc>
            <a:spcBef>
              <a:spcPct val="0"/>
            </a:spcBef>
            <a:spcAft>
              <a:spcPct val="35000"/>
            </a:spcAft>
            <a:buNone/>
          </a:pPr>
          <a:r>
            <a:rPr lang="en-US" sz="1600" b="1" kern="1200" dirty="0">
              <a:latin typeface="+mn-lt"/>
            </a:rPr>
            <a:t>2 PN with large peripheral regions of   organelle depletion with or without                     darkened central cytoplasm</a:t>
          </a:r>
        </a:p>
        <a:p>
          <a:pPr marL="0" lvl="0" indent="0" algn="ctr" defTabSz="711200">
            <a:lnSpc>
              <a:spcPct val="90000"/>
            </a:lnSpc>
            <a:spcBef>
              <a:spcPct val="0"/>
            </a:spcBef>
            <a:spcAft>
              <a:spcPct val="35000"/>
            </a:spcAft>
            <a:buNone/>
          </a:pPr>
          <a:r>
            <a:rPr lang="en-US" sz="1600" b="1" kern="1200" dirty="0">
              <a:solidFill>
                <a:srgbClr val="7030A0"/>
              </a:solidFill>
              <a:latin typeface="+mn-lt"/>
            </a:rPr>
            <a:t>Arrested 2 PN with halo and                      </a:t>
          </a:r>
          <a:r>
            <a:rPr lang="en-US" sz="1600" b="1" kern="1200" dirty="0" err="1">
              <a:solidFill>
                <a:srgbClr val="7030A0"/>
              </a:solidFill>
              <a:latin typeface="+mn-lt"/>
            </a:rPr>
            <a:t>anucleated</a:t>
          </a:r>
          <a:r>
            <a:rPr lang="en-US" sz="1600" b="1" kern="1200" dirty="0">
              <a:solidFill>
                <a:srgbClr val="7030A0"/>
              </a:solidFill>
              <a:latin typeface="+mn-lt"/>
            </a:rPr>
            <a:t> fragments</a:t>
          </a:r>
        </a:p>
        <a:p>
          <a:pPr marL="0" lvl="0" indent="0" algn="ctr" defTabSz="711200">
            <a:lnSpc>
              <a:spcPct val="90000"/>
            </a:lnSpc>
            <a:spcBef>
              <a:spcPct val="0"/>
            </a:spcBef>
            <a:spcAft>
              <a:spcPct val="35000"/>
            </a:spcAft>
            <a:buNone/>
          </a:pPr>
          <a:r>
            <a:rPr lang="en-US" sz="1600" b="1" kern="1200" dirty="0">
              <a:latin typeface="+mn-lt"/>
            </a:rPr>
            <a:t>2PN - abnormal cleavage of                                   </a:t>
          </a:r>
          <a:r>
            <a:rPr lang="en-US" sz="1600" b="1" kern="1200" dirty="0" err="1">
              <a:latin typeface="+mn-lt"/>
            </a:rPr>
            <a:t>anucleated</a:t>
          </a:r>
          <a:r>
            <a:rPr lang="en-US" sz="1600" b="1" kern="1200" dirty="0">
              <a:latin typeface="+mn-lt"/>
            </a:rPr>
            <a:t> cytoplasm</a:t>
          </a:r>
        </a:p>
        <a:p>
          <a:pPr marL="0" lvl="0" indent="0" algn="ctr" defTabSz="711200">
            <a:lnSpc>
              <a:spcPct val="90000"/>
            </a:lnSpc>
            <a:spcBef>
              <a:spcPct val="0"/>
            </a:spcBef>
            <a:spcAft>
              <a:spcPct val="35000"/>
            </a:spcAft>
            <a:buNone/>
          </a:pPr>
          <a:r>
            <a:rPr lang="en-US" sz="1600" b="1" kern="1200" dirty="0">
              <a:solidFill>
                <a:srgbClr val="7030A0"/>
              </a:solidFill>
              <a:latin typeface="+mn-lt"/>
            </a:rPr>
            <a:t>Endometriotic fluid inadvertently incorporated into oocyte-cumulus complex at OR may have a negative effect on fertilization &amp; implantation</a:t>
          </a:r>
        </a:p>
      </dsp:txBody>
      <dsp:txXfrm>
        <a:off x="3074735" y="53"/>
        <a:ext cx="2845291" cy="6138227"/>
      </dsp:txXfrm>
    </dsp:sp>
    <dsp:sp modelId="{516A1499-C3C6-974A-A95A-CAA7261FC59E}">
      <dsp:nvSpPr>
        <dsp:cNvPr id="0" name=""/>
        <dsp:cNvSpPr/>
      </dsp:nvSpPr>
      <dsp:spPr>
        <a:xfrm>
          <a:off x="6081472" y="53"/>
          <a:ext cx="2845291" cy="6138227"/>
        </a:xfrm>
        <a:prstGeom prst="rect">
          <a:avLst/>
        </a:prstGeom>
        <a:gradFill rotWithShape="0">
          <a:gsLst>
            <a:gs pos="0">
              <a:schemeClr val="accent5">
                <a:hueOff val="-4505695"/>
                <a:satOff val="-11613"/>
                <a:lumOff val="-7843"/>
                <a:alphaOff val="0"/>
                <a:lumMod val="110000"/>
                <a:satMod val="105000"/>
                <a:tint val="67000"/>
              </a:schemeClr>
            </a:gs>
            <a:gs pos="50000">
              <a:schemeClr val="accent5">
                <a:hueOff val="-4505695"/>
                <a:satOff val="-11613"/>
                <a:lumOff val="-7843"/>
                <a:alphaOff val="0"/>
                <a:lumMod val="105000"/>
                <a:satMod val="103000"/>
                <a:tint val="73000"/>
              </a:schemeClr>
            </a:gs>
            <a:gs pos="100000">
              <a:schemeClr val="accent5">
                <a:hueOff val="-4505695"/>
                <a:satOff val="-11613"/>
                <a:lumOff val="-784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C00000"/>
              </a:solidFill>
              <a:latin typeface="+mn-lt"/>
            </a:rPr>
            <a:t>Effect on Implantation</a:t>
          </a:r>
        </a:p>
        <a:p>
          <a:pPr marL="0" lvl="0" indent="0" algn="ctr" defTabSz="711200">
            <a:lnSpc>
              <a:spcPct val="90000"/>
            </a:lnSpc>
            <a:spcBef>
              <a:spcPct val="0"/>
            </a:spcBef>
            <a:spcAft>
              <a:spcPct val="35000"/>
            </a:spcAft>
            <a:buNone/>
          </a:pPr>
          <a:endParaRPr lang="en-US" sz="1600" b="1" kern="1200" dirty="0">
            <a:solidFill>
              <a:srgbClr val="C00000"/>
            </a:solidFill>
            <a:latin typeface="+mn-lt"/>
          </a:endParaRPr>
        </a:p>
        <a:p>
          <a:pPr marL="0" lvl="0" indent="0" algn="ctr" defTabSz="711200">
            <a:lnSpc>
              <a:spcPct val="90000"/>
            </a:lnSpc>
            <a:spcBef>
              <a:spcPct val="0"/>
            </a:spcBef>
            <a:spcAft>
              <a:spcPct val="35000"/>
            </a:spcAft>
            <a:buNone/>
          </a:pPr>
          <a:r>
            <a:rPr lang="en-US" sz="1600" b="1" kern="1200" dirty="0">
              <a:latin typeface="+mn-lt"/>
            </a:rPr>
            <a:t>Poor embryo quality</a:t>
          </a:r>
        </a:p>
        <a:p>
          <a:pPr marL="0" lvl="0" indent="0" algn="ctr" defTabSz="711200">
            <a:lnSpc>
              <a:spcPct val="90000"/>
            </a:lnSpc>
            <a:spcBef>
              <a:spcPct val="0"/>
            </a:spcBef>
            <a:spcAft>
              <a:spcPct val="35000"/>
            </a:spcAft>
            <a:buNone/>
          </a:pPr>
          <a:r>
            <a:rPr lang="en-US" sz="1600" b="1" kern="1200" dirty="0">
              <a:solidFill>
                <a:srgbClr val="7030A0"/>
              </a:solidFill>
              <a:latin typeface="+mn-lt"/>
            </a:rPr>
            <a:t>Disorders of endometrial function</a:t>
          </a:r>
        </a:p>
        <a:p>
          <a:pPr marL="0" lvl="0" indent="0" algn="ctr" defTabSz="711200">
            <a:lnSpc>
              <a:spcPct val="90000"/>
            </a:lnSpc>
            <a:spcBef>
              <a:spcPct val="0"/>
            </a:spcBef>
            <a:spcAft>
              <a:spcPct val="35000"/>
            </a:spcAft>
            <a:buNone/>
          </a:pPr>
          <a:r>
            <a:rPr lang="en-US" sz="1600" b="1" kern="1200" dirty="0">
              <a:latin typeface="+mn-lt"/>
            </a:rPr>
            <a:t>Reduced endometrial expression of avb3 integrin (a cell adhesion molecule) during                  the time of implantation </a:t>
          </a:r>
        </a:p>
        <a:p>
          <a:pPr marL="0" lvl="0" indent="0" algn="ctr" defTabSz="711200">
            <a:lnSpc>
              <a:spcPct val="90000"/>
            </a:lnSpc>
            <a:spcBef>
              <a:spcPct val="0"/>
            </a:spcBef>
            <a:spcAft>
              <a:spcPct val="35000"/>
            </a:spcAft>
            <a:buNone/>
          </a:pPr>
          <a:r>
            <a:rPr lang="en-US" sz="1600" b="1" kern="1200" dirty="0">
              <a:solidFill>
                <a:srgbClr val="7030A0"/>
              </a:solidFill>
              <a:latin typeface="+mn-lt"/>
            </a:rPr>
            <a:t>Very low levels of an enzyme involved in the synthesis of the endometrial ligand for L-selectin</a:t>
          </a:r>
        </a:p>
        <a:p>
          <a:pPr marL="0" lvl="0" indent="0" algn="ctr" defTabSz="711200">
            <a:lnSpc>
              <a:spcPct val="90000"/>
            </a:lnSpc>
            <a:spcBef>
              <a:spcPct val="0"/>
            </a:spcBef>
            <a:spcAft>
              <a:spcPct val="35000"/>
            </a:spcAft>
            <a:buNone/>
          </a:pPr>
          <a:r>
            <a:rPr lang="en-US" sz="1600" b="1" kern="1200" dirty="0">
              <a:latin typeface="+mn-lt"/>
            </a:rPr>
            <a:t>Aberrant Genes expressed in Endometriosis can reduce IR by affecting endometrial receptivity</a:t>
          </a:r>
        </a:p>
      </dsp:txBody>
      <dsp:txXfrm>
        <a:off x="6081472" y="53"/>
        <a:ext cx="2845291" cy="6138227"/>
      </dsp:txXfrm>
    </dsp:sp>
    <dsp:sp modelId="{43E9913A-DCBC-DF4F-B164-591CCCEA3783}">
      <dsp:nvSpPr>
        <dsp:cNvPr id="0" name=""/>
        <dsp:cNvSpPr/>
      </dsp:nvSpPr>
      <dsp:spPr>
        <a:xfrm>
          <a:off x="9088210" y="53"/>
          <a:ext cx="2845291" cy="6138227"/>
        </a:xfrm>
        <a:prstGeom prst="rect">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Tx/>
            <a:buNone/>
          </a:pPr>
          <a:r>
            <a:rPr lang="en-US" sz="1600" b="1" i="0" u="none" kern="1200" dirty="0">
              <a:solidFill>
                <a:srgbClr val="C00000"/>
              </a:solidFill>
              <a:latin typeface="+mn-lt"/>
            </a:rPr>
            <a:t>Immunological Explanation for Infertility</a:t>
          </a:r>
        </a:p>
        <a:p>
          <a:pPr marL="0" lvl="0" indent="0" algn="ctr" defTabSz="711200">
            <a:lnSpc>
              <a:spcPct val="90000"/>
            </a:lnSpc>
            <a:spcBef>
              <a:spcPct val="0"/>
            </a:spcBef>
            <a:spcAft>
              <a:spcPct val="35000"/>
            </a:spcAft>
            <a:buFontTx/>
            <a:buNone/>
          </a:pPr>
          <a:endParaRPr lang="en-US" sz="1600" b="1" i="0" u="none" kern="1200" dirty="0">
            <a:solidFill>
              <a:srgbClr val="C00000"/>
            </a:solidFill>
            <a:latin typeface="+mn-lt"/>
          </a:endParaRPr>
        </a:p>
        <a:p>
          <a:pPr marL="0" lvl="0" indent="0" algn="ctr" defTabSz="711200">
            <a:lnSpc>
              <a:spcPct val="90000"/>
            </a:lnSpc>
            <a:spcBef>
              <a:spcPct val="0"/>
            </a:spcBef>
            <a:spcAft>
              <a:spcPct val="35000"/>
            </a:spcAft>
            <a:buFontTx/>
            <a:buNone/>
          </a:pPr>
          <a:r>
            <a:rPr lang="en-US" sz="1600" b="1" i="0" u="none" kern="1200" dirty="0">
              <a:latin typeface="+mn-lt"/>
            </a:rPr>
            <a:t>Autoantibodies against endometrial antigen &amp; generalized polyclonal B-Cell       result in autoimmune activation</a:t>
          </a:r>
        </a:p>
        <a:p>
          <a:pPr marL="0" lvl="0" indent="0" algn="ctr" defTabSz="711200">
            <a:lnSpc>
              <a:spcPct val="90000"/>
            </a:lnSpc>
            <a:spcBef>
              <a:spcPct val="0"/>
            </a:spcBef>
            <a:spcAft>
              <a:spcPct val="35000"/>
            </a:spcAft>
            <a:buFontTx/>
            <a:buNone/>
          </a:pPr>
          <a:r>
            <a:rPr lang="en-US" sz="1600" b="1" i="0" u="none" kern="1200" dirty="0">
              <a:solidFill>
                <a:srgbClr val="7030A0"/>
              </a:solidFill>
              <a:latin typeface="+mn-lt"/>
            </a:rPr>
            <a:t>Higher concentrations of anti-laminin-1 IgG prevent trophoblast proliferation &amp; differentiation </a:t>
          </a:r>
        </a:p>
        <a:p>
          <a:pPr marL="0" lvl="0" indent="0" algn="ctr" defTabSz="711200">
            <a:lnSpc>
              <a:spcPct val="90000"/>
            </a:lnSpc>
            <a:spcBef>
              <a:spcPct val="0"/>
            </a:spcBef>
            <a:spcAft>
              <a:spcPct val="35000"/>
            </a:spcAft>
            <a:buFontTx/>
            <a:buNone/>
          </a:pPr>
          <a:r>
            <a:rPr lang="en-US" sz="1600" b="1" i="0" u="none" kern="1200" dirty="0">
              <a:latin typeface="+mn-lt"/>
            </a:rPr>
            <a:t>Altered concentration &amp; function of immune related cells (  concentrations of cytokines, growth factors &amp; activated macrophages) in peritoneal fluid have  adverse effect on sperm function &amp; embryo survival</a:t>
          </a:r>
        </a:p>
        <a:p>
          <a:pPr marL="0" lvl="0" indent="0" algn="ctr" defTabSz="711200">
            <a:lnSpc>
              <a:spcPct val="90000"/>
            </a:lnSpc>
            <a:spcBef>
              <a:spcPct val="0"/>
            </a:spcBef>
            <a:spcAft>
              <a:spcPct val="35000"/>
            </a:spcAft>
            <a:buFontTx/>
            <a:buNone/>
          </a:pPr>
          <a:r>
            <a:rPr lang="en-US" sz="1600" b="1" i="0" u="none" kern="1200" dirty="0">
              <a:solidFill>
                <a:srgbClr val="7030A0"/>
              </a:solidFill>
              <a:latin typeface="+mn-lt"/>
            </a:rPr>
            <a:t>Higher apoptotic incidence, more alterations of cell cycle &amp; higher incidence of oxidative stress</a:t>
          </a:r>
          <a:endParaRPr lang="en-US" sz="1600" b="1" kern="1200" dirty="0">
            <a:solidFill>
              <a:srgbClr val="7030A0"/>
            </a:solidFill>
            <a:latin typeface="+mn-lt"/>
          </a:endParaRPr>
        </a:p>
      </dsp:txBody>
      <dsp:txXfrm>
        <a:off x="9088210" y="53"/>
        <a:ext cx="2845291" cy="613822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5B91E-DD18-6748-9C6C-8D27C99F5864}">
      <dsp:nvSpPr>
        <dsp:cNvPr id="0" name=""/>
        <dsp:cNvSpPr/>
      </dsp:nvSpPr>
      <dsp:spPr>
        <a:xfrm>
          <a:off x="5812017" y="1156724"/>
          <a:ext cx="4956616" cy="2158943"/>
        </a:xfrm>
        <a:custGeom>
          <a:avLst/>
          <a:gdLst/>
          <a:ahLst/>
          <a:cxnLst/>
          <a:rect l="0" t="0" r="0" b="0"/>
          <a:pathLst>
            <a:path>
              <a:moveTo>
                <a:pt x="0" y="0"/>
              </a:moveTo>
              <a:lnTo>
                <a:pt x="0" y="1986375"/>
              </a:lnTo>
              <a:lnTo>
                <a:pt x="4956616" y="1986375"/>
              </a:lnTo>
              <a:lnTo>
                <a:pt x="4956616" y="2158943"/>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00CAD2-212E-2149-BE01-8795B89C3A6E}">
      <dsp:nvSpPr>
        <dsp:cNvPr id="0" name=""/>
        <dsp:cNvSpPr/>
      </dsp:nvSpPr>
      <dsp:spPr>
        <a:xfrm>
          <a:off x="5812017" y="1156724"/>
          <a:ext cx="2967974" cy="2158943"/>
        </a:xfrm>
        <a:custGeom>
          <a:avLst/>
          <a:gdLst/>
          <a:ahLst/>
          <a:cxnLst/>
          <a:rect l="0" t="0" r="0" b="0"/>
          <a:pathLst>
            <a:path>
              <a:moveTo>
                <a:pt x="0" y="0"/>
              </a:moveTo>
              <a:lnTo>
                <a:pt x="0" y="1986375"/>
              </a:lnTo>
              <a:lnTo>
                <a:pt x="2967974" y="1986375"/>
              </a:lnTo>
              <a:lnTo>
                <a:pt x="2967974" y="2158943"/>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121ABC-848D-B14F-8B5A-BD6F92719F68}">
      <dsp:nvSpPr>
        <dsp:cNvPr id="0" name=""/>
        <dsp:cNvSpPr/>
      </dsp:nvSpPr>
      <dsp:spPr>
        <a:xfrm>
          <a:off x="5812017" y="1156724"/>
          <a:ext cx="979332" cy="2158943"/>
        </a:xfrm>
        <a:custGeom>
          <a:avLst/>
          <a:gdLst/>
          <a:ahLst/>
          <a:cxnLst/>
          <a:rect l="0" t="0" r="0" b="0"/>
          <a:pathLst>
            <a:path>
              <a:moveTo>
                <a:pt x="0" y="0"/>
              </a:moveTo>
              <a:lnTo>
                <a:pt x="0" y="1986375"/>
              </a:lnTo>
              <a:lnTo>
                <a:pt x="979332" y="1986375"/>
              </a:lnTo>
              <a:lnTo>
                <a:pt x="979332" y="2158943"/>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B288C7-8821-FD4B-AA53-66DA644F6E20}">
      <dsp:nvSpPr>
        <dsp:cNvPr id="0" name=""/>
        <dsp:cNvSpPr/>
      </dsp:nvSpPr>
      <dsp:spPr>
        <a:xfrm>
          <a:off x="4802707" y="1156724"/>
          <a:ext cx="1009309" cy="2158943"/>
        </a:xfrm>
        <a:custGeom>
          <a:avLst/>
          <a:gdLst/>
          <a:ahLst/>
          <a:cxnLst/>
          <a:rect l="0" t="0" r="0" b="0"/>
          <a:pathLst>
            <a:path>
              <a:moveTo>
                <a:pt x="1009309" y="0"/>
              </a:moveTo>
              <a:lnTo>
                <a:pt x="1009309" y="1986375"/>
              </a:lnTo>
              <a:lnTo>
                <a:pt x="0" y="1986375"/>
              </a:lnTo>
              <a:lnTo>
                <a:pt x="0" y="2158943"/>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83518A-277F-844C-BDCD-00ED7E0085EC}">
      <dsp:nvSpPr>
        <dsp:cNvPr id="0" name=""/>
        <dsp:cNvSpPr/>
      </dsp:nvSpPr>
      <dsp:spPr>
        <a:xfrm>
          <a:off x="2814065" y="1156724"/>
          <a:ext cx="2997951" cy="2158943"/>
        </a:xfrm>
        <a:custGeom>
          <a:avLst/>
          <a:gdLst/>
          <a:ahLst/>
          <a:cxnLst/>
          <a:rect l="0" t="0" r="0" b="0"/>
          <a:pathLst>
            <a:path>
              <a:moveTo>
                <a:pt x="2997951" y="0"/>
              </a:moveTo>
              <a:lnTo>
                <a:pt x="2997951" y="1986375"/>
              </a:lnTo>
              <a:lnTo>
                <a:pt x="0" y="1986375"/>
              </a:lnTo>
              <a:lnTo>
                <a:pt x="0" y="2158943"/>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CEADFE-A325-1447-A861-F3BA176C2C0A}">
      <dsp:nvSpPr>
        <dsp:cNvPr id="0" name=""/>
        <dsp:cNvSpPr/>
      </dsp:nvSpPr>
      <dsp:spPr>
        <a:xfrm>
          <a:off x="825423" y="1156724"/>
          <a:ext cx="4986593" cy="2158943"/>
        </a:xfrm>
        <a:custGeom>
          <a:avLst/>
          <a:gdLst/>
          <a:ahLst/>
          <a:cxnLst/>
          <a:rect l="0" t="0" r="0" b="0"/>
          <a:pathLst>
            <a:path>
              <a:moveTo>
                <a:pt x="4986593" y="0"/>
              </a:moveTo>
              <a:lnTo>
                <a:pt x="4986593" y="1986375"/>
              </a:lnTo>
              <a:lnTo>
                <a:pt x="0" y="1986375"/>
              </a:lnTo>
              <a:lnTo>
                <a:pt x="0" y="2158943"/>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FC8CE7-74CE-CA4D-8684-F327AECED719}">
      <dsp:nvSpPr>
        <dsp:cNvPr id="0" name=""/>
        <dsp:cNvSpPr/>
      </dsp:nvSpPr>
      <dsp:spPr>
        <a:xfrm>
          <a:off x="4317158" y="0"/>
          <a:ext cx="2989717" cy="1156724"/>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C00000"/>
              </a:solidFill>
            </a:rPr>
            <a:t>Treatment Options </a:t>
          </a:r>
          <a:endParaRPr lang="en-US" sz="3200" kern="1200" dirty="0">
            <a:solidFill>
              <a:srgbClr val="C00000"/>
            </a:solidFill>
          </a:endParaRPr>
        </a:p>
      </dsp:txBody>
      <dsp:txXfrm>
        <a:off x="4317158" y="0"/>
        <a:ext cx="2989717" cy="1156724"/>
      </dsp:txXfrm>
    </dsp:sp>
    <dsp:sp modelId="{89175500-4FDD-3B49-BE2B-F9CCA43CF4CE}">
      <dsp:nvSpPr>
        <dsp:cNvPr id="0" name=""/>
        <dsp:cNvSpPr/>
      </dsp:nvSpPr>
      <dsp:spPr>
        <a:xfrm>
          <a:off x="3670" y="3315667"/>
          <a:ext cx="1643505" cy="1421090"/>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Clr>
              <a:srgbClr val="FF0000"/>
            </a:buClr>
            <a:buFont typeface="Wingdings" charset="2"/>
            <a:buNone/>
          </a:pPr>
          <a:r>
            <a:rPr lang="en-US" sz="2000" b="1" kern="1200" dirty="0"/>
            <a:t>Expectant/</a:t>
          </a:r>
        </a:p>
        <a:p>
          <a:pPr marL="0" lvl="0" indent="0" algn="ctr" defTabSz="889000">
            <a:lnSpc>
              <a:spcPct val="90000"/>
            </a:lnSpc>
            <a:spcBef>
              <a:spcPct val="0"/>
            </a:spcBef>
            <a:spcAft>
              <a:spcPct val="35000"/>
            </a:spcAft>
            <a:buClr>
              <a:srgbClr val="FF0000"/>
            </a:buClr>
            <a:buFont typeface="Wingdings" charset="2"/>
            <a:buNone/>
          </a:pPr>
          <a:r>
            <a:rPr lang="en-US" sz="2000" b="1" kern="1200" dirty="0"/>
            <a:t>Symptomatic </a:t>
          </a:r>
        </a:p>
      </dsp:txBody>
      <dsp:txXfrm>
        <a:off x="3670" y="3315667"/>
        <a:ext cx="1643505" cy="1421090"/>
      </dsp:txXfrm>
    </dsp:sp>
    <dsp:sp modelId="{B7D9EB13-50FF-344C-B0DC-6D8FBD401CC2}">
      <dsp:nvSpPr>
        <dsp:cNvPr id="0" name=""/>
        <dsp:cNvSpPr/>
      </dsp:nvSpPr>
      <dsp:spPr>
        <a:xfrm>
          <a:off x="1992312" y="3315667"/>
          <a:ext cx="1643505" cy="1421090"/>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Clr>
              <a:srgbClr val="FF0000"/>
            </a:buClr>
            <a:buFont typeface="Wingdings" charset="2"/>
            <a:buNone/>
          </a:pPr>
          <a:r>
            <a:rPr lang="en-US" sz="2000" b="1" kern="1200" dirty="0"/>
            <a:t>Ovarian suppression </a:t>
          </a:r>
        </a:p>
      </dsp:txBody>
      <dsp:txXfrm>
        <a:off x="1992312" y="3315667"/>
        <a:ext cx="1643505" cy="1421090"/>
      </dsp:txXfrm>
    </dsp:sp>
    <dsp:sp modelId="{5C62E26B-5820-484D-A7F5-04923C259638}">
      <dsp:nvSpPr>
        <dsp:cNvPr id="0" name=""/>
        <dsp:cNvSpPr/>
      </dsp:nvSpPr>
      <dsp:spPr>
        <a:xfrm>
          <a:off x="3980955" y="3315667"/>
          <a:ext cx="1643505" cy="1421090"/>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Clr>
              <a:srgbClr val="FF0000"/>
            </a:buClr>
            <a:buFont typeface="Wingdings" charset="2"/>
            <a:buNone/>
          </a:pPr>
          <a:r>
            <a:rPr lang="en-US" sz="2000" b="1" kern="1200" dirty="0"/>
            <a:t>Combinations of suppression and surgery </a:t>
          </a:r>
        </a:p>
      </dsp:txBody>
      <dsp:txXfrm>
        <a:off x="3980955" y="3315667"/>
        <a:ext cx="1643505" cy="1421090"/>
      </dsp:txXfrm>
    </dsp:sp>
    <dsp:sp modelId="{CA2EC404-CBFB-954D-ADBF-B361A2482635}">
      <dsp:nvSpPr>
        <dsp:cNvPr id="0" name=""/>
        <dsp:cNvSpPr/>
      </dsp:nvSpPr>
      <dsp:spPr>
        <a:xfrm>
          <a:off x="5969597" y="3315667"/>
          <a:ext cx="1643505" cy="1421090"/>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Clr>
              <a:srgbClr val="FF0000"/>
            </a:buClr>
            <a:buFont typeface="Wingdings" charset="2"/>
            <a:buNone/>
          </a:pPr>
          <a:r>
            <a:rPr lang="en-US" sz="2000" b="1" kern="1200" dirty="0"/>
            <a:t>Surgery </a:t>
          </a:r>
        </a:p>
      </dsp:txBody>
      <dsp:txXfrm>
        <a:off x="5969597" y="3315667"/>
        <a:ext cx="1643505" cy="1421090"/>
      </dsp:txXfrm>
    </dsp:sp>
    <dsp:sp modelId="{BAF644C8-D24D-294A-B62C-F61668AFC423}">
      <dsp:nvSpPr>
        <dsp:cNvPr id="0" name=""/>
        <dsp:cNvSpPr/>
      </dsp:nvSpPr>
      <dsp:spPr>
        <a:xfrm>
          <a:off x="7958239" y="3315667"/>
          <a:ext cx="1643505" cy="1421090"/>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Clr>
              <a:srgbClr val="FF0000"/>
            </a:buClr>
            <a:buFont typeface="Wingdings" charset="2"/>
            <a:buNone/>
          </a:pPr>
          <a:r>
            <a:rPr lang="en-US" sz="2000" b="1" i="0" kern="1200" dirty="0">
              <a:cs typeface="Comic Sans MS"/>
            </a:rPr>
            <a:t>COS</a:t>
          </a:r>
        </a:p>
      </dsp:txBody>
      <dsp:txXfrm>
        <a:off x="7958239" y="3315667"/>
        <a:ext cx="1643505" cy="1421090"/>
      </dsp:txXfrm>
    </dsp:sp>
    <dsp:sp modelId="{1BB65E3A-C267-5941-9528-CAD847D3650B}">
      <dsp:nvSpPr>
        <dsp:cNvPr id="0" name=""/>
        <dsp:cNvSpPr/>
      </dsp:nvSpPr>
      <dsp:spPr>
        <a:xfrm>
          <a:off x="9946881" y="3315667"/>
          <a:ext cx="1643505" cy="1421090"/>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Clr>
              <a:srgbClr val="FF0000"/>
            </a:buClr>
            <a:buFont typeface="Wingdings" charset="2"/>
            <a:buNone/>
          </a:pPr>
          <a:r>
            <a:rPr lang="en-US" sz="2000" b="1" i="0" kern="1200" dirty="0">
              <a:cs typeface="Comic Sans MS"/>
            </a:rPr>
            <a:t>ART</a:t>
          </a:r>
          <a:endParaRPr lang="en-US" sz="2000" kern="1200" dirty="0"/>
        </a:p>
      </dsp:txBody>
      <dsp:txXfrm>
        <a:off x="9946881" y="3315667"/>
        <a:ext cx="1643505" cy="1421090"/>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8.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DD718-3470-0242-B7E5-ACA5B584ED7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B1DC83-B7C3-434F-B9E5-81F3E704DB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783163-2BBC-1E4B-BD97-F43769A4FF65}"/>
              </a:ext>
            </a:extLst>
          </p:cNvPr>
          <p:cNvSpPr>
            <a:spLocks noGrp="1"/>
          </p:cNvSpPr>
          <p:nvPr>
            <p:ph type="dt" sz="half" idx="10"/>
          </p:nvPr>
        </p:nvSpPr>
        <p:spPr/>
        <p:txBody>
          <a:bodyPr/>
          <a:lstStyle/>
          <a:p>
            <a:fld id="{27343247-4324-3442-A0AF-CE3655D8D47C}" type="datetimeFigureOut">
              <a:rPr lang="en-US" smtClean="0"/>
              <a:t>7/30/19</a:t>
            </a:fld>
            <a:endParaRPr lang="en-US" dirty="0"/>
          </a:p>
        </p:txBody>
      </p:sp>
      <p:sp>
        <p:nvSpPr>
          <p:cNvPr id="5" name="Footer Placeholder 4">
            <a:extLst>
              <a:ext uri="{FF2B5EF4-FFF2-40B4-BE49-F238E27FC236}">
                <a16:creationId xmlns:a16="http://schemas.microsoft.com/office/drawing/2014/main" id="{5FE28B1C-E04A-BD46-BDC0-2A28B18A5A7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4E0C86E9-CF4C-2947-8605-0337D5822E73}"/>
              </a:ext>
            </a:extLst>
          </p:cNvPr>
          <p:cNvSpPr>
            <a:spLocks noGrp="1"/>
          </p:cNvSpPr>
          <p:nvPr>
            <p:ph type="sldNum" sz="quarter" idx="12"/>
          </p:nvPr>
        </p:nvSpPr>
        <p:spPr/>
        <p:txBody>
          <a:bodyPr/>
          <a:lstStyle/>
          <a:p>
            <a:fld id="{08A57EEA-327E-1447-A3B8-E227FDCE1BC5}" type="slidenum">
              <a:rPr lang="en-US" smtClean="0"/>
              <a:t>‹#›</a:t>
            </a:fld>
            <a:endParaRPr lang="en-US" dirty="0"/>
          </a:p>
        </p:txBody>
      </p:sp>
    </p:spTree>
    <p:extLst>
      <p:ext uri="{BB962C8B-B14F-4D97-AF65-F5344CB8AC3E}">
        <p14:creationId xmlns:p14="http://schemas.microsoft.com/office/powerpoint/2010/main" val="3626611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1F516-D621-584A-81D0-4A8A83A7D7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79876D-5E6F-3A40-9F45-4AEE9B07F1A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6AE864-D31A-3C4A-A52A-FB4BED37B520}"/>
              </a:ext>
            </a:extLst>
          </p:cNvPr>
          <p:cNvSpPr>
            <a:spLocks noGrp="1"/>
          </p:cNvSpPr>
          <p:nvPr>
            <p:ph type="dt" sz="half" idx="10"/>
          </p:nvPr>
        </p:nvSpPr>
        <p:spPr/>
        <p:txBody>
          <a:bodyPr/>
          <a:lstStyle/>
          <a:p>
            <a:fld id="{27343247-4324-3442-A0AF-CE3655D8D47C}" type="datetimeFigureOut">
              <a:rPr lang="en-US" smtClean="0"/>
              <a:t>7/30/19</a:t>
            </a:fld>
            <a:endParaRPr lang="en-US" dirty="0"/>
          </a:p>
        </p:txBody>
      </p:sp>
      <p:sp>
        <p:nvSpPr>
          <p:cNvPr id="5" name="Footer Placeholder 4">
            <a:extLst>
              <a:ext uri="{FF2B5EF4-FFF2-40B4-BE49-F238E27FC236}">
                <a16:creationId xmlns:a16="http://schemas.microsoft.com/office/drawing/2014/main" id="{8F97A507-5A16-704D-B8BE-43775CF5566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5BC1C3D5-5435-3947-AF3E-2837EDD4C165}"/>
              </a:ext>
            </a:extLst>
          </p:cNvPr>
          <p:cNvSpPr>
            <a:spLocks noGrp="1"/>
          </p:cNvSpPr>
          <p:nvPr>
            <p:ph type="sldNum" sz="quarter" idx="12"/>
          </p:nvPr>
        </p:nvSpPr>
        <p:spPr/>
        <p:txBody>
          <a:bodyPr/>
          <a:lstStyle/>
          <a:p>
            <a:fld id="{08A57EEA-327E-1447-A3B8-E227FDCE1BC5}" type="slidenum">
              <a:rPr lang="en-US" smtClean="0"/>
              <a:t>‹#›</a:t>
            </a:fld>
            <a:endParaRPr lang="en-US" dirty="0"/>
          </a:p>
        </p:txBody>
      </p:sp>
    </p:spTree>
    <p:extLst>
      <p:ext uri="{BB962C8B-B14F-4D97-AF65-F5344CB8AC3E}">
        <p14:creationId xmlns:p14="http://schemas.microsoft.com/office/powerpoint/2010/main" val="2135392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B08A0E-7412-0841-BADE-2BE9475C073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6325D5-1FF6-B74D-904E-7361B6F6C75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F8D91-6D0F-EC44-9C5D-8427D7B3CEDE}"/>
              </a:ext>
            </a:extLst>
          </p:cNvPr>
          <p:cNvSpPr>
            <a:spLocks noGrp="1"/>
          </p:cNvSpPr>
          <p:nvPr>
            <p:ph type="dt" sz="half" idx="10"/>
          </p:nvPr>
        </p:nvSpPr>
        <p:spPr/>
        <p:txBody>
          <a:bodyPr/>
          <a:lstStyle/>
          <a:p>
            <a:fld id="{27343247-4324-3442-A0AF-CE3655D8D47C}" type="datetimeFigureOut">
              <a:rPr lang="en-US" smtClean="0"/>
              <a:t>7/30/19</a:t>
            </a:fld>
            <a:endParaRPr lang="en-US" dirty="0"/>
          </a:p>
        </p:txBody>
      </p:sp>
      <p:sp>
        <p:nvSpPr>
          <p:cNvPr id="5" name="Footer Placeholder 4">
            <a:extLst>
              <a:ext uri="{FF2B5EF4-FFF2-40B4-BE49-F238E27FC236}">
                <a16:creationId xmlns:a16="http://schemas.microsoft.com/office/drawing/2014/main" id="{448519A1-BE24-4A4A-87AD-9BDD02CBD48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EF4F501-23DB-0F45-A999-224657480209}"/>
              </a:ext>
            </a:extLst>
          </p:cNvPr>
          <p:cNvSpPr>
            <a:spLocks noGrp="1"/>
          </p:cNvSpPr>
          <p:nvPr>
            <p:ph type="sldNum" sz="quarter" idx="12"/>
          </p:nvPr>
        </p:nvSpPr>
        <p:spPr/>
        <p:txBody>
          <a:bodyPr/>
          <a:lstStyle/>
          <a:p>
            <a:fld id="{08A57EEA-327E-1447-A3B8-E227FDCE1BC5}" type="slidenum">
              <a:rPr lang="en-US" smtClean="0"/>
              <a:t>‹#›</a:t>
            </a:fld>
            <a:endParaRPr lang="en-US" dirty="0"/>
          </a:p>
        </p:txBody>
      </p:sp>
    </p:spTree>
    <p:extLst>
      <p:ext uri="{BB962C8B-B14F-4D97-AF65-F5344CB8AC3E}">
        <p14:creationId xmlns:p14="http://schemas.microsoft.com/office/powerpoint/2010/main" val="840151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B476B-3F4F-4847-B848-95EB4B83E2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3611F2-7726-8349-8D7A-56F201EF88F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3C6B05-CE8D-E645-A577-A1D08199464D}"/>
              </a:ext>
            </a:extLst>
          </p:cNvPr>
          <p:cNvSpPr>
            <a:spLocks noGrp="1"/>
          </p:cNvSpPr>
          <p:nvPr>
            <p:ph type="dt" sz="half" idx="10"/>
          </p:nvPr>
        </p:nvSpPr>
        <p:spPr/>
        <p:txBody>
          <a:bodyPr/>
          <a:lstStyle/>
          <a:p>
            <a:fld id="{27343247-4324-3442-A0AF-CE3655D8D47C}" type="datetimeFigureOut">
              <a:rPr lang="en-US" smtClean="0"/>
              <a:t>7/30/19</a:t>
            </a:fld>
            <a:endParaRPr lang="en-US" dirty="0"/>
          </a:p>
        </p:txBody>
      </p:sp>
      <p:sp>
        <p:nvSpPr>
          <p:cNvPr id="5" name="Footer Placeholder 4">
            <a:extLst>
              <a:ext uri="{FF2B5EF4-FFF2-40B4-BE49-F238E27FC236}">
                <a16:creationId xmlns:a16="http://schemas.microsoft.com/office/drawing/2014/main" id="{CCDA790F-83DA-A440-A264-07E5A792340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9B74F08-FB62-9548-9C4A-FF1C2D9F4E0C}"/>
              </a:ext>
            </a:extLst>
          </p:cNvPr>
          <p:cNvSpPr>
            <a:spLocks noGrp="1"/>
          </p:cNvSpPr>
          <p:nvPr>
            <p:ph type="sldNum" sz="quarter" idx="12"/>
          </p:nvPr>
        </p:nvSpPr>
        <p:spPr/>
        <p:txBody>
          <a:bodyPr/>
          <a:lstStyle/>
          <a:p>
            <a:fld id="{08A57EEA-327E-1447-A3B8-E227FDCE1BC5}" type="slidenum">
              <a:rPr lang="en-US" smtClean="0"/>
              <a:t>‹#›</a:t>
            </a:fld>
            <a:endParaRPr lang="en-US" dirty="0"/>
          </a:p>
        </p:txBody>
      </p:sp>
    </p:spTree>
    <p:extLst>
      <p:ext uri="{BB962C8B-B14F-4D97-AF65-F5344CB8AC3E}">
        <p14:creationId xmlns:p14="http://schemas.microsoft.com/office/powerpoint/2010/main" val="2757093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8D7F6-BD98-B244-BF95-2AB2A74A0AE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3A694B-E7F7-5A4A-85DA-17753C087A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392BCBB-5BC3-1A47-A250-6452137BE55D}"/>
              </a:ext>
            </a:extLst>
          </p:cNvPr>
          <p:cNvSpPr>
            <a:spLocks noGrp="1"/>
          </p:cNvSpPr>
          <p:nvPr>
            <p:ph type="dt" sz="half" idx="10"/>
          </p:nvPr>
        </p:nvSpPr>
        <p:spPr/>
        <p:txBody>
          <a:bodyPr/>
          <a:lstStyle/>
          <a:p>
            <a:fld id="{27343247-4324-3442-A0AF-CE3655D8D47C}" type="datetimeFigureOut">
              <a:rPr lang="en-US" smtClean="0"/>
              <a:t>7/30/19</a:t>
            </a:fld>
            <a:endParaRPr lang="en-US" dirty="0"/>
          </a:p>
        </p:txBody>
      </p:sp>
      <p:sp>
        <p:nvSpPr>
          <p:cNvPr id="5" name="Footer Placeholder 4">
            <a:extLst>
              <a:ext uri="{FF2B5EF4-FFF2-40B4-BE49-F238E27FC236}">
                <a16:creationId xmlns:a16="http://schemas.microsoft.com/office/drawing/2014/main" id="{D9D3D36E-D3EF-5A4B-92BA-EBDE471154B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481ACD8D-35CA-C849-B076-A588D81832FB}"/>
              </a:ext>
            </a:extLst>
          </p:cNvPr>
          <p:cNvSpPr>
            <a:spLocks noGrp="1"/>
          </p:cNvSpPr>
          <p:nvPr>
            <p:ph type="sldNum" sz="quarter" idx="12"/>
          </p:nvPr>
        </p:nvSpPr>
        <p:spPr/>
        <p:txBody>
          <a:bodyPr/>
          <a:lstStyle/>
          <a:p>
            <a:fld id="{08A57EEA-327E-1447-A3B8-E227FDCE1BC5}" type="slidenum">
              <a:rPr lang="en-US" smtClean="0"/>
              <a:t>‹#›</a:t>
            </a:fld>
            <a:endParaRPr lang="en-US" dirty="0"/>
          </a:p>
        </p:txBody>
      </p:sp>
    </p:spTree>
    <p:extLst>
      <p:ext uri="{BB962C8B-B14F-4D97-AF65-F5344CB8AC3E}">
        <p14:creationId xmlns:p14="http://schemas.microsoft.com/office/powerpoint/2010/main" val="126964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D7D55-2817-2448-800F-601D18B7ED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E9179-FE1C-AE49-828B-0421B1AB855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226326-E57C-4E48-9B14-5A07D209D79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7D94EE-9A06-224E-BA93-455085801902}"/>
              </a:ext>
            </a:extLst>
          </p:cNvPr>
          <p:cNvSpPr>
            <a:spLocks noGrp="1"/>
          </p:cNvSpPr>
          <p:nvPr>
            <p:ph type="dt" sz="half" idx="10"/>
          </p:nvPr>
        </p:nvSpPr>
        <p:spPr/>
        <p:txBody>
          <a:bodyPr/>
          <a:lstStyle/>
          <a:p>
            <a:fld id="{27343247-4324-3442-A0AF-CE3655D8D47C}" type="datetimeFigureOut">
              <a:rPr lang="en-US" smtClean="0"/>
              <a:t>7/30/19</a:t>
            </a:fld>
            <a:endParaRPr lang="en-US" dirty="0"/>
          </a:p>
        </p:txBody>
      </p:sp>
      <p:sp>
        <p:nvSpPr>
          <p:cNvPr id="6" name="Footer Placeholder 5">
            <a:extLst>
              <a:ext uri="{FF2B5EF4-FFF2-40B4-BE49-F238E27FC236}">
                <a16:creationId xmlns:a16="http://schemas.microsoft.com/office/drawing/2014/main" id="{2B96A26F-5B3F-3F47-B69D-93CB570D411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33BF2211-E653-C746-8F18-2A04FE8D280C}"/>
              </a:ext>
            </a:extLst>
          </p:cNvPr>
          <p:cNvSpPr>
            <a:spLocks noGrp="1"/>
          </p:cNvSpPr>
          <p:nvPr>
            <p:ph type="sldNum" sz="quarter" idx="12"/>
          </p:nvPr>
        </p:nvSpPr>
        <p:spPr/>
        <p:txBody>
          <a:bodyPr/>
          <a:lstStyle/>
          <a:p>
            <a:fld id="{08A57EEA-327E-1447-A3B8-E227FDCE1BC5}" type="slidenum">
              <a:rPr lang="en-US" smtClean="0"/>
              <a:t>‹#›</a:t>
            </a:fld>
            <a:endParaRPr lang="en-US" dirty="0"/>
          </a:p>
        </p:txBody>
      </p:sp>
    </p:spTree>
    <p:extLst>
      <p:ext uri="{BB962C8B-B14F-4D97-AF65-F5344CB8AC3E}">
        <p14:creationId xmlns:p14="http://schemas.microsoft.com/office/powerpoint/2010/main" val="1560100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1B7E8-35D1-DA45-B005-716F4E27889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B76D4D7-B90E-F846-9612-548C66436C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68EDEE-38E4-C343-B59A-9633AB86E3F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CED772-A02B-E84A-8D3A-9D06D5F77E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D3EECF4-3703-2B4C-8E82-CA3D7F2DBDA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4E14E9-B079-9A45-AA9D-893328A67561}"/>
              </a:ext>
            </a:extLst>
          </p:cNvPr>
          <p:cNvSpPr>
            <a:spLocks noGrp="1"/>
          </p:cNvSpPr>
          <p:nvPr>
            <p:ph type="dt" sz="half" idx="10"/>
          </p:nvPr>
        </p:nvSpPr>
        <p:spPr/>
        <p:txBody>
          <a:bodyPr/>
          <a:lstStyle/>
          <a:p>
            <a:fld id="{27343247-4324-3442-A0AF-CE3655D8D47C}" type="datetimeFigureOut">
              <a:rPr lang="en-US" smtClean="0"/>
              <a:t>7/30/19</a:t>
            </a:fld>
            <a:endParaRPr lang="en-US" dirty="0"/>
          </a:p>
        </p:txBody>
      </p:sp>
      <p:sp>
        <p:nvSpPr>
          <p:cNvPr id="8" name="Footer Placeholder 7">
            <a:extLst>
              <a:ext uri="{FF2B5EF4-FFF2-40B4-BE49-F238E27FC236}">
                <a16:creationId xmlns:a16="http://schemas.microsoft.com/office/drawing/2014/main" id="{49CA6AC7-6905-DC4B-9390-9122197E492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A55D631C-8D81-A947-B3BD-037328636DCE}"/>
              </a:ext>
            </a:extLst>
          </p:cNvPr>
          <p:cNvSpPr>
            <a:spLocks noGrp="1"/>
          </p:cNvSpPr>
          <p:nvPr>
            <p:ph type="sldNum" sz="quarter" idx="12"/>
          </p:nvPr>
        </p:nvSpPr>
        <p:spPr/>
        <p:txBody>
          <a:bodyPr/>
          <a:lstStyle/>
          <a:p>
            <a:fld id="{08A57EEA-327E-1447-A3B8-E227FDCE1BC5}" type="slidenum">
              <a:rPr lang="en-US" smtClean="0"/>
              <a:t>‹#›</a:t>
            </a:fld>
            <a:endParaRPr lang="en-US" dirty="0"/>
          </a:p>
        </p:txBody>
      </p:sp>
    </p:spTree>
    <p:extLst>
      <p:ext uri="{BB962C8B-B14F-4D97-AF65-F5344CB8AC3E}">
        <p14:creationId xmlns:p14="http://schemas.microsoft.com/office/powerpoint/2010/main" val="1910853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C2734-FCE7-814D-9364-9139BAC6C7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AFAE2AE-8CA9-0E43-8F1A-E0B12D65EE80}"/>
              </a:ext>
            </a:extLst>
          </p:cNvPr>
          <p:cNvSpPr>
            <a:spLocks noGrp="1"/>
          </p:cNvSpPr>
          <p:nvPr>
            <p:ph type="dt" sz="half" idx="10"/>
          </p:nvPr>
        </p:nvSpPr>
        <p:spPr/>
        <p:txBody>
          <a:bodyPr/>
          <a:lstStyle/>
          <a:p>
            <a:fld id="{27343247-4324-3442-A0AF-CE3655D8D47C}" type="datetimeFigureOut">
              <a:rPr lang="en-US" smtClean="0"/>
              <a:t>7/30/19</a:t>
            </a:fld>
            <a:endParaRPr lang="en-US" dirty="0"/>
          </a:p>
        </p:txBody>
      </p:sp>
      <p:sp>
        <p:nvSpPr>
          <p:cNvPr id="4" name="Footer Placeholder 3">
            <a:extLst>
              <a:ext uri="{FF2B5EF4-FFF2-40B4-BE49-F238E27FC236}">
                <a16:creationId xmlns:a16="http://schemas.microsoft.com/office/drawing/2014/main" id="{380F899E-73CD-7B4D-A662-1DCA8A35357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8E946C7-B170-DF44-8B28-A910845A3FFB}"/>
              </a:ext>
            </a:extLst>
          </p:cNvPr>
          <p:cNvSpPr>
            <a:spLocks noGrp="1"/>
          </p:cNvSpPr>
          <p:nvPr>
            <p:ph type="sldNum" sz="quarter" idx="12"/>
          </p:nvPr>
        </p:nvSpPr>
        <p:spPr/>
        <p:txBody>
          <a:bodyPr/>
          <a:lstStyle/>
          <a:p>
            <a:fld id="{08A57EEA-327E-1447-A3B8-E227FDCE1BC5}" type="slidenum">
              <a:rPr lang="en-US" smtClean="0"/>
              <a:t>‹#›</a:t>
            </a:fld>
            <a:endParaRPr lang="en-US" dirty="0"/>
          </a:p>
        </p:txBody>
      </p:sp>
    </p:spTree>
    <p:extLst>
      <p:ext uri="{BB962C8B-B14F-4D97-AF65-F5344CB8AC3E}">
        <p14:creationId xmlns:p14="http://schemas.microsoft.com/office/powerpoint/2010/main" val="528839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C214CE-2754-6F4E-9447-968AA20FF1CA}"/>
              </a:ext>
            </a:extLst>
          </p:cNvPr>
          <p:cNvSpPr>
            <a:spLocks noGrp="1"/>
          </p:cNvSpPr>
          <p:nvPr>
            <p:ph type="dt" sz="half" idx="10"/>
          </p:nvPr>
        </p:nvSpPr>
        <p:spPr/>
        <p:txBody>
          <a:bodyPr/>
          <a:lstStyle/>
          <a:p>
            <a:fld id="{27343247-4324-3442-A0AF-CE3655D8D47C}" type="datetimeFigureOut">
              <a:rPr lang="en-US" smtClean="0"/>
              <a:t>7/30/19</a:t>
            </a:fld>
            <a:endParaRPr lang="en-US" dirty="0"/>
          </a:p>
        </p:txBody>
      </p:sp>
      <p:sp>
        <p:nvSpPr>
          <p:cNvPr id="3" name="Footer Placeholder 2">
            <a:extLst>
              <a:ext uri="{FF2B5EF4-FFF2-40B4-BE49-F238E27FC236}">
                <a16:creationId xmlns:a16="http://schemas.microsoft.com/office/drawing/2014/main" id="{A6FE3349-2072-2C43-8CAF-68DF86A44C6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57CE41A-C259-6940-AD78-8C1CD90B06A8}"/>
              </a:ext>
            </a:extLst>
          </p:cNvPr>
          <p:cNvSpPr>
            <a:spLocks noGrp="1"/>
          </p:cNvSpPr>
          <p:nvPr>
            <p:ph type="sldNum" sz="quarter" idx="12"/>
          </p:nvPr>
        </p:nvSpPr>
        <p:spPr/>
        <p:txBody>
          <a:bodyPr/>
          <a:lstStyle/>
          <a:p>
            <a:fld id="{08A57EEA-327E-1447-A3B8-E227FDCE1BC5}" type="slidenum">
              <a:rPr lang="en-US" smtClean="0"/>
              <a:t>‹#›</a:t>
            </a:fld>
            <a:endParaRPr lang="en-US" dirty="0"/>
          </a:p>
        </p:txBody>
      </p:sp>
    </p:spTree>
    <p:extLst>
      <p:ext uri="{BB962C8B-B14F-4D97-AF65-F5344CB8AC3E}">
        <p14:creationId xmlns:p14="http://schemas.microsoft.com/office/powerpoint/2010/main" val="1374643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F2AF4-DE4C-594F-B834-10FC41A3FC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09501D-4012-0942-8AB4-3FF2E6C9B1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886E20-3A3A-C442-924D-38683E3EBE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1F56839-FC65-9A41-8565-5BCA0E8B2F29}"/>
              </a:ext>
            </a:extLst>
          </p:cNvPr>
          <p:cNvSpPr>
            <a:spLocks noGrp="1"/>
          </p:cNvSpPr>
          <p:nvPr>
            <p:ph type="dt" sz="half" idx="10"/>
          </p:nvPr>
        </p:nvSpPr>
        <p:spPr/>
        <p:txBody>
          <a:bodyPr/>
          <a:lstStyle/>
          <a:p>
            <a:fld id="{27343247-4324-3442-A0AF-CE3655D8D47C}" type="datetimeFigureOut">
              <a:rPr lang="en-US" smtClean="0"/>
              <a:t>7/30/19</a:t>
            </a:fld>
            <a:endParaRPr lang="en-US" dirty="0"/>
          </a:p>
        </p:txBody>
      </p:sp>
      <p:sp>
        <p:nvSpPr>
          <p:cNvPr id="6" name="Footer Placeholder 5">
            <a:extLst>
              <a:ext uri="{FF2B5EF4-FFF2-40B4-BE49-F238E27FC236}">
                <a16:creationId xmlns:a16="http://schemas.microsoft.com/office/drawing/2014/main" id="{85498F97-BF9E-CC4F-8ADD-B832AF5B9A8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A00D15F7-0A02-EE44-90BA-7B5F411E24AD}"/>
              </a:ext>
            </a:extLst>
          </p:cNvPr>
          <p:cNvSpPr>
            <a:spLocks noGrp="1"/>
          </p:cNvSpPr>
          <p:nvPr>
            <p:ph type="sldNum" sz="quarter" idx="12"/>
          </p:nvPr>
        </p:nvSpPr>
        <p:spPr/>
        <p:txBody>
          <a:bodyPr/>
          <a:lstStyle/>
          <a:p>
            <a:fld id="{08A57EEA-327E-1447-A3B8-E227FDCE1BC5}" type="slidenum">
              <a:rPr lang="en-US" smtClean="0"/>
              <a:t>‹#›</a:t>
            </a:fld>
            <a:endParaRPr lang="en-US" dirty="0"/>
          </a:p>
        </p:txBody>
      </p:sp>
    </p:spTree>
    <p:extLst>
      <p:ext uri="{BB962C8B-B14F-4D97-AF65-F5344CB8AC3E}">
        <p14:creationId xmlns:p14="http://schemas.microsoft.com/office/powerpoint/2010/main" val="1313194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9138C-7941-E048-AA03-72DD88E4CB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E85587-5373-724E-9EF3-929798EF6C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DC385F6-4CB1-6343-9FB8-B44F5A0C51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E947130-5D2E-6A41-BA05-FFB7FEACF51C}"/>
              </a:ext>
            </a:extLst>
          </p:cNvPr>
          <p:cNvSpPr>
            <a:spLocks noGrp="1"/>
          </p:cNvSpPr>
          <p:nvPr>
            <p:ph type="dt" sz="half" idx="10"/>
          </p:nvPr>
        </p:nvSpPr>
        <p:spPr/>
        <p:txBody>
          <a:bodyPr/>
          <a:lstStyle/>
          <a:p>
            <a:fld id="{27343247-4324-3442-A0AF-CE3655D8D47C}" type="datetimeFigureOut">
              <a:rPr lang="en-US" smtClean="0"/>
              <a:t>7/30/19</a:t>
            </a:fld>
            <a:endParaRPr lang="en-US" dirty="0"/>
          </a:p>
        </p:txBody>
      </p:sp>
      <p:sp>
        <p:nvSpPr>
          <p:cNvPr id="6" name="Footer Placeholder 5">
            <a:extLst>
              <a:ext uri="{FF2B5EF4-FFF2-40B4-BE49-F238E27FC236}">
                <a16:creationId xmlns:a16="http://schemas.microsoft.com/office/drawing/2014/main" id="{A95BFE3C-6550-A349-98D2-2DE966AD172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C0DC2F8-9C37-B14D-9F01-DDC267964333}"/>
              </a:ext>
            </a:extLst>
          </p:cNvPr>
          <p:cNvSpPr>
            <a:spLocks noGrp="1"/>
          </p:cNvSpPr>
          <p:nvPr>
            <p:ph type="sldNum" sz="quarter" idx="12"/>
          </p:nvPr>
        </p:nvSpPr>
        <p:spPr/>
        <p:txBody>
          <a:bodyPr/>
          <a:lstStyle/>
          <a:p>
            <a:fld id="{08A57EEA-327E-1447-A3B8-E227FDCE1BC5}" type="slidenum">
              <a:rPr lang="en-US" smtClean="0"/>
              <a:t>‹#›</a:t>
            </a:fld>
            <a:endParaRPr lang="en-US" dirty="0"/>
          </a:p>
        </p:txBody>
      </p:sp>
    </p:spTree>
    <p:extLst>
      <p:ext uri="{BB962C8B-B14F-4D97-AF65-F5344CB8AC3E}">
        <p14:creationId xmlns:p14="http://schemas.microsoft.com/office/powerpoint/2010/main" val="488992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3D78F80-0CEE-E943-B116-2E1A7EB66F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526E98-0E93-CE48-8FD9-F07CD955BD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343247-4324-3442-A0AF-CE3655D8D47C}" type="datetimeFigureOut">
              <a:rPr lang="en-US" smtClean="0"/>
              <a:t>7/30/19</a:t>
            </a:fld>
            <a:endParaRPr lang="en-US" dirty="0"/>
          </a:p>
        </p:txBody>
      </p:sp>
      <p:sp>
        <p:nvSpPr>
          <p:cNvPr id="6" name="Slide Number Placeholder 5">
            <a:extLst>
              <a:ext uri="{FF2B5EF4-FFF2-40B4-BE49-F238E27FC236}">
                <a16:creationId xmlns:a16="http://schemas.microsoft.com/office/drawing/2014/main" id="{CF364DE6-89DB-3C40-8AB2-618FB13B1B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A57EEA-327E-1447-A3B8-E227FDCE1BC5}" type="slidenum">
              <a:rPr lang="en-US" smtClean="0"/>
              <a:t>‹#›</a:t>
            </a:fld>
            <a:endParaRPr lang="en-US" dirty="0"/>
          </a:p>
        </p:txBody>
      </p:sp>
    </p:spTree>
    <p:extLst>
      <p:ext uri="{BB962C8B-B14F-4D97-AF65-F5344CB8AC3E}">
        <p14:creationId xmlns:p14="http://schemas.microsoft.com/office/powerpoint/2010/main" val="1019125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5.jpeg"/><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7.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7.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7.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7.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7.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7.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7.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7.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diagramLayout" Target="../diagrams/layout5.xml"/><Relationship Id="rId7" Type="http://schemas.openxmlformats.org/officeDocument/2006/relationships/image" Target="../media/image3.emf"/><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5.emf"/></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file://localhost/Users/apple/Dropbox/Endometriosis%20and%20Infertility/mild%20end.mpg" TargetMode="External"/><Relationship Id="rId7" Type="http://schemas.openxmlformats.org/officeDocument/2006/relationships/slideLayout" Target="../slideLayouts/slideLayout7.xml"/><Relationship Id="rId2" Type="http://schemas.openxmlformats.org/officeDocument/2006/relationships/video" Target="file://localhost/Users/apple/Dropbox/Endometriosis%20and%20Infertility/ENOD%20MOD.mpg" TargetMode="External"/><Relationship Id="rId1" Type="http://schemas.microsoft.com/office/2007/relationships/media" Target="file://localhost/Users/apple/Dropbox/Endometriosis%20and%20Infertility/ENOD%20MOD.mpg" TargetMode="External"/><Relationship Id="rId6" Type="http://schemas.openxmlformats.org/officeDocument/2006/relationships/video" Target="file://localhost/Users/apple/Dropbox/Endometriosis%20and%20Infertility/Endo2.mpg" TargetMode="External"/><Relationship Id="rId11" Type="http://schemas.openxmlformats.org/officeDocument/2006/relationships/image" Target="../media/image9.png"/><Relationship Id="rId5" Type="http://schemas.microsoft.com/office/2007/relationships/media" Target="file://localhost/Users/apple/Dropbox/Endometriosis%20and%20Infertility/Endo2.mpg" TargetMode="External"/><Relationship Id="rId10" Type="http://schemas.openxmlformats.org/officeDocument/2006/relationships/image" Target="../media/image8.png"/><Relationship Id="rId4" Type="http://schemas.openxmlformats.org/officeDocument/2006/relationships/video" Target="file://localhost/Users/apple/Dropbox/Endometriosis%20and%20Infertility/mild%20end.mpg" TargetMode="External"/><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BF6E6-31C5-2C45-B2E7-E55A3118E1D6}"/>
              </a:ext>
            </a:extLst>
          </p:cNvPr>
          <p:cNvSpPr>
            <a:spLocks noGrp="1"/>
          </p:cNvSpPr>
          <p:nvPr>
            <p:ph type="ctrTitle"/>
          </p:nvPr>
        </p:nvSpPr>
        <p:spPr>
          <a:xfrm>
            <a:off x="1524000" y="406400"/>
            <a:ext cx="9144000" cy="2387600"/>
          </a:xfrm>
        </p:spPr>
        <p:txBody>
          <a:bodyPr/>
          <a:lstStyle/>
          <a:p>
            <a:r>
              <a:rPr lang="en-US" b="1" dirty="0">
                <a:solidFill>
                  <a:srgbClr val="C00000"/>
                </a:solidFill>
                <a:latin typeface="+mn-lt"/>
              </a:rPr>
              <a:t>Endometriosis</a:t>
            </a:r>
          </a:p>
        </p:txBody>
      </p:sp>
      <p:sp>
        <p:nvSpPr>
          <p:cNvPr id="4" name="Subtitle 2">
            <a:extLst>
              <a:ext uri="{FF2B5EF4-FFF2-40B4-BE49-F238E27FC236}">
                <a16:creationId xmlns:a16="http://schemas.microsoft.com/office/drawing/2014/main" id="{DB79B274-F27A-674B-B61F-DC78175F5D8E}"/>
              </a:ext>
            </a:extLst>
          </p:cNvPr>
          <p:cNvSpPr txBox="1">
            <a:spLocks/>
          </p:cNvSpPr>
          <p:nvPr/>
        </p:nvSpPr>
        <p:spPr>
          <a:xfrm>
            <a:off x="1778000" y="4064001"/>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400" b="1" dirty="0">
                <a:solidFill>
                  <a:srgbClr val="352DB9"/>
                </a:solidFill>
                <a:latin typeface="Calibri" panose="020F0502020204030204" pitchFamily="34" charset="0"/>
                <a:cs typeface="Calibri" panose="020F0502020204030204" pitchFamily="34" charset="0"/>
              </a:rPr>
              <a:t>SIG Endocrinology 2019</a:t>
            </a:r>
          </a:p>
          <a:p>
            <a:r>
              <a:rPr lang="en-US" sz="2800" b="1" dirty="0">
                <a:solidFill>
                  <a:srgbClr val="352DB9"/>
                </a:solidFill>
                <a:latin typeface="Calibri" panose="020F0502020204030204" pitchFamily="34" charset="0"/>
                <a:cs typeface="Calibri" panose="020F0502020204030204" pitchFamily="34" charset="0"/>
              </a:rPr>
              <a:t>Chairperson – Madhuri Patil</a:t>
            </a:r>
            <a:endParaRPr lang="en-US" sz="2800" dirty="0"/>
          </a:p>
        </p:txBody>
      </p:sp>
    </p:spTree>
    <p:extLst>
      <p:ext uri="{BB962C8B-B14F-4D97-AF65-F5344CB8AC3E}">
        <p14:creationId xmlns:p14="http://schemas.microsoft.com/office/powerpoint/2010/main" val="1378072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5C4B64DD-9277-9947-9641-52EDA6654F93}"/>
              </a:ext>
            </a:extLst>
          </p:cNvPr>
          <p:cNvGraphicFramePr/>
          <p:nvPr>
            <p:extLst>
              <p:ext uri="{D42A27DB-BD31-4B8C-83A1-F6EECF244321}">
                <p14:modId xmlns:p14="http://schemas.microsoft.com/office/powerpoint/2010/main" val="2358654899"/>
              </p:ext>
            </p:extLst>
          </p:nvPr>
        </p:nvGraphicFramePr>
        <p:xfrm>
          <a:off x="0" y="640840"/>
          <a:ext cx="12192000" cy="6217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11">
            <a:extLst>
              <a:ext uri="{FF2B5EF4-FFF2-40B4-BE49-F238E27FC236}">
                <a16:creationId xmlns:a16="http://schemas.microsoft.com/office/drawing/2014/main" id="{E8DD6566-D0E4-E14F-AF1B-C378A2706FB8}"/>
              </a:ext>
            </a:extLst>
          </p:cNvPr>
          <p:cNvSpPr>
            <a:spLocks noChangeArrowheads="1"/>
          </p:cNvSpPr>
          <p:nvPr/>
        </p:nvSpPr>
        <p:spPr bwMode="auto">
          <a:xfrm>
            <a:off x="1524000" y="117620"/>
            <a:ext cx="914399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3200" b="1" i="0" u="none" dirty="0">
                <a:solidFill>
                  <a:srgbClr val="C00000"/>
                </a:solidFill>
              </a:rPr>
              <a:t>Effect of Endometriosis on Fertility </a:t>
            </a:r>
            <a:r>
              <a:rPr lang="en-US" sz="3200" b="1" dirty="0">
                <a:solidFill>
                  <a:srgbClr val="C00000"/>
                </a:solidFill>
              </a:rPr>
              <a:t>Mechanism</a:t>
            </a:r>
            <a:endParaRPr lang="en-US" sz="3200" b="1" i="0" u="none" dirty="0">
              <a:solidFill>
                <a:srgbClr val="C00000"/>
              </a:solidFill>
            </a:endParaRPr>
          </a:p>
        </p:txBody>
      </p:sp>
      <p:cxnSp>
        <p:nvCxnSpPr>
          <p:cNvPr id="8" name="Straight Arrow Connector 7">
            <a:extLst>
              <a:ext uri="{FF2B5EF4-FFF2-40B4-BE49-F238E27FC236}">
                <a16:creationId xmlns:a16="http://schemas.microsoft.com/office/drawing/2014/main" id="{53E3EA86-5D92-7346-B51F-3DB953102B40}"/>
              </a:ext>
            </a:extLst>
          </p:cNvPr>
          <p:cNvCxnSpPr/>
          <p:nvPr/>
        </p:nvCxnSpPr>
        <p:spPr>
          <a:xfrm flipV="1">
            <a:off x="812800" y="3644900"/>
            <a:ext cx="0" cy="1905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60298E9-2A99-F146-ABBD-F26434A1F589}"/>
              </a:ext>
            </a:extLst>
          </p:cNvPr>
          <p:cNvCxnSpPr/>
          <p:nvPr/>
        </p:nvCxnSpPr>
        <p:spPr>
          <a:xfrm flipV="1">
            <a:off x="825500" y="3873500"/>
            <a:ext cx="0" cy="1905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6386C69-42D2-EF49-96F0-D9C1DBD4651D}"/>
              </a:ext>
            </a:extLst>
          </p:cNvPr>
          <p:cNvCxnSpPr/>
          <p:nvPr/>
        </p:nvCxnSpPr>
        <p:spPr>
          <a:xfrm flipV="1">
            <a:off x="9055100" y="6502400"/>
            <a:ext cx="0" cy="1905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359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03F861-7B3D-3F4C-8213-0F12CBDA9565}"/>
              </a:ext>
            </a:extLst>
          </p:cNvPr>
          <p:cNvSpPr/>
          <p:nvPr/>
        </p:nvSpPr>
        <p:spPr>
          <a:xfrm>
            <a:off x="2002756" y="94734"/>
            <a:ext cx="8135689" cy="584775"/>
          </a:xfrm>
          <a:prstGeom prst="rect">
            <a:avLst/>
          </a:prstGeom>
        </p:spPr>
        <p:txBody>
          <a:bodyPr wrap="none">
            <a:spAutoFit/>
          </a:bodyPr>
          <a:lstStyle/>
          <a:p>
            <a:pPr algn="ctr"/>
            <a:r>
              <a:rPr lang="en-US" sz="3200" b="1" dirty="0">
                <a:solidFill>
                  <a:srgbClr val="C00000"/>
                </a:solidFill>
              </a:rPr>
              <a:t>Effect of Endometriosis on Fertility Mechanism</a:t>
            </a:r>
          </a:p>
        </p:txBody>
      </p:sp>
      <p:graphicFrame>
        <p:nvGraphicFramePr>
          <p:cNvPr id="3" name="Diagram 2">
            <a:extLst>
              <a:ext uri="{FF2B5EF4-FFF2-40B4-BE49-F238E27FC236}">
                <a16:creationId xmlns:a16="http://schemas.microsoft.com/office/drawing/2014/main" id="{D758A7CB-3635-9E4E-9A04-798B551EC01A}"/>
              </a:ext>
            </a:extLst>
          </p:cNvPr>
          <p:cNvGraphicFramePr/>
          <p:nvPr>
            <p:extLst>
              <p:ext uri="{D42A27DB-BD31-4B8C-83A1-F6EECF244321}">
                <p14:modId xmlns:p14="http://schemas.microsoft.com/office/powerpoint/2010/main" val="621145573"/>
              </p:ext>
            </p:extLst>
          </p:nvPr>
        </p:nvGraphicFramePr>
        <p:xfrm>
          <a:off x="139700" y="719666"/>
          <a:ext cx="11938000" cy="6138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8" name="Straight Arrow Connector 7">
            <a:extLst>
              <a:ext uri="{FF2B5EF4-FFF2-40B4-BE49-F238E27FC236}">
                <a16:creationId xmlns:a16="http://schemas.microsoft.com/office/drawing/2014/main" id="{2D026AB8-6FAF-0048-84A4-C5BE3FD510A1}"/>
              </a:ext>
            </a:extLst>
          </p:cNvPr>
          <p:cNvCxnSpPr/>
          <p:nvPr/>
        </p:nvCxnSpPr>
        <p:spPr>
          <a:xfrm>
            <a:off x="4521200" y="3073400"/>
            <a:ext cx="0" cy="1778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7596832-9504-DE4A-8E5F-251EAF7A013E}"/>
              </a:ext>
            </a:extLst>
          </p:cNvPr>
          <p:cNvCxnSpPr/>
          <p:nvPr/>
        </p:nvCxnSpPr>
        <p:spPr>
          <a:xfrm flipV="1">
            <a:off x="4686300" y="3390900"/>
            <a:ext cx="0" cy="1778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0B5F501-0078-5040-9039-6D93540A4AC3}"/>
              </a:ext>
            </a:extLst>
          </p:cNvPr>
          <p:cNvCxnSpPr/>
          <p:nvPr/>
        </p:nvCxnSpPr>
        <p:spPr>
          <a:xfrm flipV="1">
            <a:off x="4711700" y="4368800"/>
            <a:ext cx="0" cy="1778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3410C6A-2C64-454F-B93D-CBECD47A8767}"/>
              </a:ext>
            </a:extLst>
          </p:cNvPr>
          <p:cNvCxnSpPr/>
          <p:nvPr/>
        </p:nvCxnSpPr>
        <p:spPr>
          <a:xfrm flipV="1">
            <a:off x="4483100" y="4013200"/>
            <a:ext cx="0" cy="1778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ECD52D2-0164-744E-A8B3-C8076E6E0313}"/>
              </a:ext>
            </a:extLst>
          </p:cNvPr>
          <p:cNvCxnSpPr/>
          <p:nvPr/>
        </p:nvCxnSpPr>
        <p:spPr>
          <a:xfrm flipV="1">
            <a:off x="4406900" y="4978400"/>
            <a:ext cx="0" cy="1778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A41CAE3-2610-004F-B77A-EDF127328CDC}"/>
              </a:ext>
            </a:extLst>
          </p:cNvPr>
          <p:cNvCxnSpPr/>
          <p:nvPr/>
        </p:nvCxnSpPr>
        <p:spPr>
          <a:xfrm flipV="1">
            <a:off x="4343400" y="5588000"/>
            <a:ext cx="0" cy="1778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CA99BB5-C780-234D-9201-381820116457}"/>
              </a:ext>
            </a:extLst>
          </p:cNvPr>
          <p:cNvCxnSpPr/>
          <p:nvPr/>
        </p:nvCxnSpPr>
        <p:spPr>
          <a:xfrm>
            <a:off x="5041900" y="3175000"/>
            <a:ext cx="177800" cy="0"/>
          </a:xfrm>
          <a:prstGeom prst="straightConnector1">
            <a:avLst/>
          </a:prstGeom>
          <a:ln>
            <a:solidFill>
              <a:srgbClr val="352DB9"/>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9F760BA-667E-EE4B-A5FA-76A2FAE41012}"/>
              </a:ext>
            </a:extLst>
          </p:cNvPr>
          <p:cNvCxnSpPr/>
          <p:nvPr/>
        </p:nvCxnSpPr>
        <p:spPr>
          <a:xfrm>
            <a:off x="5257800" y="5664200"/>
            <a:ext cx="177800" cy="0"/>
          </a:xfrm>
          <a:prstGeom prst="straightConnector1">
            <a:avLst/>
          </a:prstGeom>
          <a:ln>
            <a:solidFill>
              <a:srgbClr val="352DB9"/>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BA0C8C3-EDA2-FC48-B3F7-6F0580CEE08C}"/>
              </a:ext>
            </a:extLst>
          </p:cNvPr>
          <p:cNvCxnSpPr/>
          <p:nvPr/>
        </p:nvCxnSpPr>
        <p:spPr>
          <a:xfrm>
            <a:off x="5372100" y="3517900"/>
            <a:ext cx="177800" cy="0"/>
          </a:xfrm>
          <a:prstGeom prst="straightConnector1">
            <a:avLst/>
          </a:prstGeom>
          <a:ln>
            <a:solidFill>
              <a:srgbClr val="352DB9"/>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EDF461D-059A-B94D-9D14-266AB0CC9621}"/>
              </a:ext>
            </a:extLst>
          </p:cNvPr>
          <p:cNvCxnSpPr/>
          <p:nvPr/>
        </p:nvCxnSpPr>
        <p:spPr>
          <a:xfrm>
            <a:off x="5041900" y="5067300"/>
            <a:ext cx="177800" cy="0"/>
          </a:xfrm>
          <a:prstGeom prst="straightConnector1">
            <a:avLst/>
          </a:prstGeom>
          <a:ln>
            <a:solidFill>
              <a:srgbClr val="352DB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7F8E92F-7BEC-DF44-88BE-343206D86910}"/>
              </a:ext>
            </a:extLst>
          </p:cNvPr>
          <p:cNvCxnSpPr/>
          <p:nvPr/>
        </p:nvCxnSpPr>
        <p:spPr>
          <a:xfrm>
            <a:off x="6019800" y="4470400"/>
            <a:ext cx="177800" cy="0"/>
          </a:xfrm>
          <a:prstGeom prst="straightConnector1">
            <a:avLst/>
          </a:prstGeom>
          <a:ln>
            <a:solidFill>
              <a:srgbClr val="352DB9"/>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EC52C3D-C38B-4F45-8B16-0BF8CD556D88}"/>
              </a:ext>
            </a:extLst>
          </p:cNvPr>
          <p:cNvCxnSpPr/>
          <p:nvPr/>
        </p:nvCxnSpPr>
        <p:spPr>
          <a:xfrm>
            <a:off x="5562600" y="4140200"/>
            <a:ext cx="177800" cy="0"/>
          </a:xfrm>
          <a:prstGeom prst="straightConnector1">
            <a:avLst/>
          </a:prstGeom>
          <a:ln>
            <a:solidFill>
              <a:srgbClr val="352DB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3140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0D54B1F2-A5FE-7340-AE31-DFCFF86B95A3}"/>
              </a:ext>
            </a:extLst>
          </p:cNvPr>
          <p:cNvGraphicFramePr/>
          <p:nvPr>
            <p:extLst>
              <p:ext uri="{D42A27DB-BD31-4B8C-83A1-F6EECF244321}">
                <p14:modId xmlns:p14="http://schemas.microsoft.com/office/powerpoint/2010/main" val="18549841"/>
              </p:ext>
            </p:extLst>
          </p:nvPr>
        </p:nvGraphicFramePr>
        <p:xfrm>
          <a:off x="88900" y="719666"/>
          <a:ext cx="12001500" cy="6138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15A902B5-EA5C-5748-AF51-448207C2CF14}"/>
              </a:ext>
            </a:extLst>
          </p:cNvPr>
          <p:cNvSpPr/>
          <p:nvPr/>
        </p:nvSpPr>
        <p:spPr>
          <a:xfrm>
            <a:off x="2002756" y="94734"/>
            <a:ext cx="8135689" cy="584775"/>
          </a:xfrm>
          <a:prstGeom prst="rect">
            <a:avLst/>
          </a:prstGeom>
        </p:spPr>
        <p:txBody>
          <a:bodyPr wrap="none">
            <a:spAutoFit/>
          </a:bodyPr>
          <a:lstStyle/>
          <a:p>
            <a:pPr algn="ctr"/>
            <a:r>
              <a:rPr lang="en-US" sz="3200" b="1" dirty="0">
                <a:solidFill>
                  <a:srgbClr val="C00000"/>
                </a:solidFill>
              </a:rPr>
              <a:t>Effect of Endometriosis on Fertility Mechanism</a:t>
            </a:r>
          </a:p>
        </p:txBody>
      </p:sp>
      <p:cxnSp>
        <p:nvCxnSpPr>
          <p:cNvPr id="5" name="Straight Arrow Connector 4">
            <a:extLst>
              <a:ext uri="{FF2B5EF4-FFF2-40B4-BE49-F238E27FC236}">
                <a16:creationId xmlns:a16="http://schemas.microsoft.com/office/drawing/2014/main" id="{E7F16B65-67E9-8448-A6C7-479C2657B7D3}"/>
              </a:ext>
            </a:extLst>
          </p:cNvPr>
          <p:cNvCxnSpPr/>
          <p:nvPr/>
        </p:nvCxnSpPr>
        <p:spPr>
          <a:xfrm flipV="1">
            <a:off x="10100345" y="4267200"/>
            <a:ext cx="0" cy="1524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07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868125"/>
            <a:ext cx="4267200" cy="3536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9" name="TextBox 2"/>
          <p:cNvSpPr txBox="1">
            <a:spLocks noChangeArrowheads="1"/>
          </p:cNvSpPr>
          <p:nvPr/>
        </p:nvSpPr>
        <p:spPr bwMode="auto">
          <a:xfrm>
            <a:off x="5791200" y="1"/>
            <a:ext cx="4977698" cy="3118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b="1" i="1" u="sng">
                <a:solidFill>
                  <a:schemeClr val="tx1"/>
                </a:solidFill>
                <a:latin typeface="Arial" charset="0"/>
                <a:ea typeface="ＭＳ Ｐゴシック" charset="0"/>
                <a:cs typeface="Arial" charset="0"/>
              </a:defRPr>
            </a:lvl1pPr>
            <a:lvl2pPr marL="742950" indent="-285750" eaLnBrk="0" hangingPunct="0">
              <a:defRPr b="1" i="1" u="sng">
                <a:solidFill>
                  <a:schemeClr val="tx1"/>
                </a:solidFill>
                <a:latin typeface="Arial" charset="0"/>
                <a:ea typeface="Arial" charset="0"/>
                <a:cs typeface="Arial" charset="0"/>
              </a:defRPr>
            </a:lvl2pPr>
            <a:lvl3pPr marL="1143000" indent="-228600" eaLnBrk="0" hangingPunct="0">
              <a:defRPr b="1" i="1" u="sng">
                <a:solidFill>
                  <a:schemeClr val="tx1"/>
                </a:solidFill>
                <a:latin typeface="Arial" charset="0"/>
                <a:ea typeface="Arial" charset="0"/>
                <a:cs typeface="Arial" charset="0"/>
              </a:defRPr>
            </a:lvl3pPr>
            <a:lvl4pPr marL="1600200" indent="-228600" eaLnBrk="0" hangingPunct="0">
              <a:defRPr b="1" i="1" u="sng">
                <a:solidFill>
                  <a:schemeClr val="tx1"/>
                </a:solidFill>
                <a:latin typeface="Arial" charset="0"/>
                <a:ea typeface="Arial" charset="0"/>
                <a:cs typeface="Arial" charset="0"/>
              </a:defRPr>
            </a:lvl4pPr>
            <a:lvl5pPr marL="2057400" indent="-228600" eaLnBrk="0" hangingPunct="0">
              <a:defRPr b="1" i="1" u="sng">
                <a:solidFill>
                  <a:schemeClr val="tx1"/>
                </a:solidFill>
                <a:latin typeface="Arial" charset="0"/>
                <a:ea typeface="Arial" charset="0"/>
                <a:cs typeface="Arial" charset="0"/>
              </a:defRPr>
            </a:lvl5pPr>
            <a:lvl6pPr marL="2514600" indent="-228600" eaLnBrk="0" fontAlgn="base" hangingPunct="0">
              <a:spcBef>
                <a:spcPct val="0"/>
              </a:spcBef>
              <a:spcAft>
                <a:spcPct val="0"/>
              </a:spcAft>
              <a:defRPr b="1" i="1" u="sng">
                <a:solidFill>
                  <a:schemeClr val="tx1"/>
                </a:solidFill>
                <a:latin typeface="Arial" charset="0"/>
                <a:ea typeface="Arial" charset="0"/>
                <a:cs typeface="Arial" charset="0"/>
              </a:defRPr>
            </a:lvl6pPr>
            <a:lvl7pPr marL="2971800" indent="-228600" eaLnBrk="0" fontAlgn="base" hangingPunct="0">
              <a:spcBef>
                <a:spcPct val="0"/>
              </a:spcBef>
              <a:spcAft>
                <a:spcPct val="0"/>
              </a:spcAft>
              <a:defRPr b="1" i="1" u="sng">
                <a:solidFill>
                  <a:schemeClr val="tx1"/>
                </a:solidFill>
                <a:latin typeface="Arial" charset="0"/>
                <a:ea typeface="Arial" charset="0"/>
                <a:cs typeface="Arial" charset="0"/>
              </a:defRPr>
            </a:lvl7pPr>
            <a:lvl8pPr marL="3429000" indent="-228600" eaLnBrk="0" fontAlgn="base" hangingPunct="0">
              <a:spcBef>
                <a:spcPct val="0"/>
              </a:spcBef>
              <a:spcAft>
                <a:spcPct val="0"/>
              </a:spcAft>
              <a:defRPr b="1" i="1" u="sng">
                <a:solidFill>
                  <a:schemeClr val="tx1"/>
                </a:solidFill>
                <a:latin typeface="Arial" charset="0"/>
                <a:ea typeface="Arial" charset="0"/>
                <a:cs typeface="Arial" charset="0"/>
              </a:defRPr>
            </a:lvl8pPr>
            <a:lvl9pPr marL="3886200" indent="-228600" eaLnBrk="0" fontAlgn="base" hangingPunct="0">
              <a:spcBef>
                <a:spcPct val="0"/>
              </a:spcBef>
              <a:spcAft>
                <a:spcPct val="0"/>
              </a:spcAft>
              <a:defRPr b="1" i="1" u="sng">
                <a:solidFill>
                  <a:schemeClr val="tx1"/>
                </a:solidFill>
                <a:latin typeface="Arial" charset="0"/>
                <a:ea typeface="Arial" charset="0"/>
                <a:cs typeface="Arial" charset="0"/>
              </a:defRPr>
            </a:lvl9pPr>
          </a:lstStyle>
          <a:p>
            <a:pPr eaLnBrk="1" hangingPunct="1">
              <a:lnSpc>
                <a:spcPct val="200000"/>
              </a:lnSpc>
              <a:buFontTx/>
              <a:buBlip>
                <a:blip r:embed="rId5"/>
              </a:buBlip>
            </a:pPr>
            <a:r>
              <a:rPr lang="en-US" sz="2000" i="0" u="none" dirty="0">
                <a:latin typeface="Calibri Bold"/>
                <a:cs typeface="Comic Sans MS"/>
              </a:rPr>
              <a:t> Women’s age </a:t>
            </a:r>
          </a:p>
          <a:p>
            <a:pPr eaLnBrk="1" hangingPunct="1">
              <a:lnSpc>
                <a:spcPct val="200000"/>
              </a:lnSpc>
              <a:buFontTx/>
              <a:buBlip>
                <a:blip r:embed="rId5"/>
              </a:buBlip>
            </a:pPr>
            <a:r>
              <a:rPr lang="en-US" sz="2000" i="0" u="none" dirty="0">
                <a:latin typeface="Calibri Bold"/>
                <a:cs typeface="Comic Sans MS"/>
              </a:rPr>
              <a:t> Presence and severity of pain</a:t>
            </a:r>
          </a:p>
          <a:p>
            <a:pPr eaLnBrk="1" hangingPunct="1">
              <a:lnSpc>
                <a:spcPct val="200000"/>
              </a:lnSpc>
              <a:buFontTx/>
              <a:buBlip>
                <a:blip r:embed="rId5"/>
              </a:buBlip>
            </a:pPr>
            <a:r>
              <a:rPr lang="en-US" sz="2000" i="0" u="none" dirty="0">
                <a:latin typeface="Calibri Bold"/>
                <a:cs typeface="Comic Sans MS"/>
              </a:rPr>
              <a:t> Grade of endometriosis</a:t>
            </a:r>
          </a:p>
          <a:p>
            <a:pPr eaLnBrk="1" hangingPunct="1">
              <a:lnSpc>
                <a:spcPct val="200000"/>
              </a:lnSpc>
              <a:buFontTx/>
              <a:buBlip>
                <a:blip r:embed="rId5"/>
              </a:buBlip>
            </a:pPr>
            <a:r>
              <a:rPr lang="en-US" sz="2000" i="0" u="none" dirty="0">
                <a:latin typeface="Calibri Bold"/>
                <a:cs typeface="Comic Sans MS"/>
              </a:rPr>
              <a:t> Desire for fertility </a:t>
            </a:r>
          </a:p>
          <a:p>
            <a:pPr eaLnBrk="1" hangingPunct="1">
              <a:lnSpc>
                <a:spcPct val="200000"/>
              </a:lnSpc>
              <a:buFontTx/>
              <a:buBlip>
                <a:blip r:embed="rId5"/>
              </a:buBlip>
            </a:pPr>
            <a:r>
              <a:rPr lang="en-US" sz="2000" i="0" u="none" dirty="0">
                <a:latin typeface="Calibri Bold"/>
                <a:cs typeface="Comic Sans MS"/>
              </a:rPr>
              <a:t> Need for treatment for infertility</a:t>
            </a:r>
          </a:p>
        </p:txBody>
      </p:sp>
      <p:sp>
        <p:nvSpPr>
          <p:cNvPr id="14340" name="TextBox 3"/>
          <p:cNvSpPr txBox="1">
            <a:spLocks noChangeArrowheads="1"/>
          </p:cNvSpPr>
          <p:nvPr/>
        </p:nvSpPr>
        <p:spPr bwMode="auto">
          <a:xfrm>
            <a:off x="1037412" y="499207"/>
            <a:ext cx="33528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i="1" u="sng">
                <a:solidFill>
                  <a:schemeClr val="tx1"/>
                </a:solidFill>
                <a:latin typeface="Arial" charset="0"/>
                <a:ea typeface="ＭＳ Ｐゴシック" charset="0"/>
                <a:cs typeface="Arial" charset="0"/>
              </a:defRPr>
            </a:lvl1pPr>
            <a:lvl2pPr marL="742950" indent="-285750" eaLnBrk="0" hangingPunct="0">
              <a:defRPr b="1" i="1" u="sng">
                <a:solidFill>
                  <a:schemeClr val="tx1"/>
                </a:solidFill>
                <a:latin typeface="Arial" charset="0"/>
                <a:ea typeface="Arial" charset="0"/>
                <a:cs typeface="Arial" charset="0"/>
              </a:defRPr>
            </a:lvl2pPr>
            <a:lvl3pPr marL="1143000" indent="-228600" eaLnBrk="0" hangingPunct="0">
              <a:defRPr b="1" i="1" u="sng">
                <a:solidFill>
                  <a:schemeClr val="tx1"/>
                </a:solidFill>
                <a:latin typeface="Arial" charset="0"/>
                <a:ea typeface="Arial" charset="0"/>
                <a:cs typeface="Arial" charset="0"/>
              </a:defRPr>
            </a:lvl3pPr>
            <a:lvl4pPr marL="1600200" indent="-228600" eaLnBrk="0" hangingPunct="0">
              <a:defRPr b="1" i="1" u="sng">
                <a:solidFill>
                  <a:schemeClr val="tx1"/>
                </a:solidFill>
                <a:latin typeface="Arial" charset="0"/>
                <a:ea typeface="Arial" charset="0"/>
                <a:cs typeface="Arial" charset="0"/>
              </a:defRPr>
            </a:lvl4pPr>
            <a:lvl5pPr marL="2057400" indent="-228600" eaLnBrk="0" hangingPunct="0">
              <a:defRPr b="1" i="1" u="sng">
                <a:solidFill>
                  <a:schemeClr val="tx1"/>
                </a:solidFill>
                <a:latin typeface="Arial" charset="0"/>
                <a:ea typeface="Arial" charset="0"/>
                <a:cs typeface="Arial" charset="0"/>
              </a:defRPr>
            </a:lvl5pPr>
            <a:lvl6pPr marL="2514600" indent="-228600" eaLnBrk="0" fontAlgn="base" hangingPunct="0">
              <a:spcBef>
                <a:spcPct val="0"/>
              </a:spcBef>
              <a:spcAft>
                <a:spcPct val="0"/>
              </a:spcAft>
              <a:defRPr b="1" i="1" u="sng">
                <a:solidFill>
                  <a:schemeClr val="tx1"/>
                </a:solidFill>
                <a:latin typeface="Arial" charset="0"/>
                <a:ea typeface="Arial" charset="0"/>
                <a:cs typeface="Arial" charset="0"/>
              </a:defRPr>
            </a:lvl6pPr>
            <a:lvl7pPr marL="2971800" indent="-228600" eaLnBrk="0" fontAlgn="base" hangingPunct="0">
              <a:spcBef>
                <a:spcPct val="0"/>
              </a:spcBef>
              <a:spcAft>
                <a:spcPct val="0"/>
              </a:spcAft>
              <a:defRPr b="1" i="1" u="sng">
                <a:solidFill>
                  <a:schemeClr val="tx1"/>
                </a:solidFill>
                <a:latin typeface="Arial" charset="0"/>
                <a:ea typeface="Arial" charset="0"/>
                <a:cs typeface="Arial" charset="0"/>
              </a:defRPr>
            </a:lvl7pPr>
            <a:lvl8pPr marL="3429000" indent="-228600" eaLnBrk="0" fontAlgn="base" hangingPunct="0">
              <a:spcBef>
                <a:spcPct val="0"/>
              </a:spcBef>
              <a:spcAft>
                <a:spcPct val="0"/>
              </a:spcAft>
              <a:defRPr b="1" i="1" u="sng">
                <a:solidFill>
                  <a:schemeClr val="tx1"/>
                </a:solidFill>
                <a:latin typeface="Arial" charset="0"/>
                <a:ea typeface="Arial" charset="0"/>
                <a:cs typeface="Arial" charset="0"/>
              </a:defRPr>
            </a:lvl8pPr>
            <a:lvl9pPr marL="3886200" indent="-228600" eaLnBrk="0" fontAlgn="base" hangingPunct="0">
              <a:spcBef>
                <a:spcPct val="0"/>
              </a:spcBef>
              <a:spcAft>
                <a:spcPct val="0"/>
              </a:spcAft>
              <a:defRPr b="1" i="1" u="sng">
                <a:solidFill>
                  <a:schemeClr val="tx1"/>
                </a:solidFill>
                <a:latin typeface="Arial" charset="0"/>
                <a:ea typeface="Arial" charset="0"/>
                <a:cs typeface="Arial" charset="0"/>
              </a:defRPr>
            </a:lvl9pPr>
          </a:lstStyle>
          <a:p>
            <a:pPr algn="ctr" eaLnBrk="1" hangingPunct="1"/>
            <a:r>
              <a:rPr lang="en-US" sz="2800" i="0" u="none" dirty="0">
                <a:solidFill>
                  <a:srgbClr val="C00000"/>
                </a:solidFill>
                <a:latin typeface="Calibri Bold"/>
                <a:cs typeface="Comic Sans MS"/>
              </a:rPr>
              <a:t>Which Treatment to choose ?</a:t>
            </a:r>
          </a:p>
        </p:txBody>
      </p:sp>
      <p:pic>
        <p:nvPicPr>
          <p:cNvPr id="5" name="Picture 4" descr="J:\m.emam\endo pics\0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6970" y="3377684"/>
            <a:ext cx="2123312" cy="1592484"/>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J:\m.emam\endo pics\ENDO-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6846" y="4970168"/>
            <a:ext cx="2517109" cy="1887832"/>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BILAT ENDO CY.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609713" y="4355766"/>
            <a:ext cx="3058288" cy="2502235"/>
          </a:xfrm>
          <a:prstGeom prst="rect">
            <a:avLst/>
          </a:prstGeom>
        </p:spPr>
      </p:pic>
      <p:sp>
        <p:nvSpPr>
          <p:cNvPr id="3" name="TextBox 2"/>
          <p:cNvSpPr txBox="1"/>
          <p:nvPr/>
        </p:nvSpPr>
        <p:spPr>
          <a:xfrm>
            <a:off x="2029094" y="3986433"/>
            <a:ext cx="1024619" cy="369332"/>
          </a:xfrm>
          <a:prstGeom prst="rect">
            <a:avLst/>
          </a:prstGeom>
          <a:solidFill>
            <a:srgbClr val="000090"/>
          </a:solidFill>
        </p:spPr>
        <p:txBody>
          <a:bodyPr wrap="square" rtlCol="0">
            <a:spAutoFit/>
          </a:bodyPr>
          <a:lstStyle/>
          <a:p>
            <a:pPr algn="ctr"/>
            <a:r>
              <a:rPr lang="en-US" b="1" dirty="0">
                <a:solidFill>
                  <a:schemeClr val="bg1"/>
                </a:solidFill>
                <a:latin typeface="Calibri Bold"/>
                <a:cs typeface="Comic Sans MS"/>
              </a:rPr>
              <a:t>Medical</a:t>
            </a:r>
          </a:p>
        </p:txBody>
      </p:sp>
      <p:sp>
        <p:nvSpPr>
          <p:cNvPr id="9" name="TextBox 8"/>
          <p:cNvSpPr txBox="1"/>
          <p:nvPr/>
        </p:nvSpPr>
        <p:spPr>
          <a:xfrm>
            <a:off x="4269746" y="3666774"/>
            <a:ext cx="1205221" cy="369332"/>
          </a:xfrm>
          <a:prstGeom prst="rect">
            <a:avLst/>
          </a:prstGeom>
          <a:solidFill>
            <a:srgbClr val="000090"/>
          </a:solidFill>
        </p:spPr>
        <p:txBody>
          <a:bodyPr wrap="square" rtlCol="0">
            <a:spAutoFit/>
          </a:bodyPr>
          <a:lstStyle/>
          <a:p>
            <a:pPr algn="ctr"/>
            <a:r>
              <a:rPr lang="en-US" b="1" dirty="0">
                <a:solidFill>
                  <a:schemeClr val="bg1"/>
                </a:solidFill>
                <a:latin typeface="Calibri Bold"/>
                <a:cs typeface="Comic Sans MS"/>
              </a:rPr>
              <a:t>Surgical</a:t>
            </a:r>
          </a:p>
        </p:txBody>
      </p:sp>
    </p:spTree>
    <p:extLst>
      <p:ext uri="{BB962C8B-B14F-4D97-AF65-F5344CB8AC3E}">
        <p14:creationId xmlns:p14="http://schemas.microsoft.com/office/powerpoint/2010/main" val="107057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A7A7AA63-B9AB-5443-B0A2-337355994285}"/>
              </a:ext>
            </a:extLst>
          </p:cNvPr>
          <p:cNvGraphicFramePr/>
          <p:nvPr>
            <p:extLst>
              <p:ext uri="{D42A27DB-BD31-4B8C-83A1-F6EECF244321}">
                <p14:modId xmlns:p14="http://schemas.microsoft.com/office/powerpoint/2010/main" val="637491395"/>
              </p:ext>
            </p:extLst>
          </p:nvPr>
        </p:nvGraphicFramePr>
        <p:xfrm>
          <a:off x="368093" y="204733"/>
          <a:ext cx="11594058" cy="65505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1264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noAutofit/>
          </a:bodyPr>
          <a:lstStyle/>
          <a:p>
            <a:pPr algn="ctr"/>
            <a:r>
              <a:rPr lang="en-US" sz="3200" b="1" dirty="0">
                <a:solidFill>
                  <a:srgbClr val="800000"/>
                </a:solidFill>
                <a:latin typeface="+mn-lt"/>
              </a:rPr>
              <a:t>Medical treatment of endometriosis-associated pain</a:t>
            </a:r>
            <a:br>
              <a:rPr lang="en-US" sz="3200" b="1" dirty="0">
                <a:solidFill>
                  <a:srgbClr val="800000"/>
                </a:solidFill>
                <a:latin typeface="+mn-lt"/>
              </a:rPr>
            </a:br>
            <a:r>
              <a:rPr lang="en-US" sz="3200" b="1" dirty="0">
                <a:solidFill>
                  <a:srgbClr val="800000"/>
                </a:solidFill>
                <a:latin typeface="+mn-lt"/>
              </a:rPr>
              <a:t>ESHRE Guidelines</a:t>
            </a:r>
            <a:endParaRPr lang="en-US" sz="3200" dirty="0">
              <a:solidFill>
                <a:srgbClr val="800000"/>
              </a:solidFill>
              <a:latin typeface="+mn-lt"/>
            </a:endParaRP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4022319997"/>
              </p:ext>
            </p:extLst>
          </p:nvPr>
        </p:nvGraphicFramePr>
        <p:xfrm>
          <a:off x="838200" y="1600201"/>
          <a:ext cx="10344462" cy="5112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5268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499154" y="1025251"/>
          <a:ext cx="9168846" cy="58327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p:cNvSpPr txBox="1">
            <a:spLocks/>
          </p:cNvSpPr>
          <p:nvPr/>
        </p:nvSpPr>
        <p:spPr>
          <a:xfrm>
            <a:off x="1968777" y="142999"/>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Comic Sans MS"/>
                <a:ea typeface="+mj-ea"/>
                <a:cs typeface="+mj-cs"/>
              </a:defRPr>
            </a:lvl1pPr>
          </a:lstStyle>
          <a:p>
            <a:r>
              <a:rPr lang="en-US" sz="3200" b="1" dirty="0">
                <a:solidFill>
                  <a:srgbClr val="800000"/>
                </a:solidFill>
                <a:latin typeface="+mn-lt"/>
              </a:rPr>
              <a:t>GnRH-agonist treatment in Endometriosis</a:t>
            </a:r>
          </a:p>
        </p:txBody>
      </p:sp>
    </p:spTree>
    <p:extLst>
      <p:ext uri="{BB962C8B-B14F-4D97-AF65-F5344CB8AC3E}">
        <p14:creationId xmlns:p14="http://schemas.microsoft.com/office/powerpoint/2010/main" val="2586402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868394690"/>
              </p:ext>
            </p:extLst>
          </p:nvPr>
        </p:nvGraphicFramePr>
        <p:xfrm>
          <a:off x="554839" y="116477"/>
          <a:ext cx="10113162" cy="67415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p:cNvSpPr txBox="1">
            <a:spLocks/>
          </p:cNvSpPr>
          <p:nvPr/>
        </p:nvSpPr>
        <p:spPr>
          <a:xfrm>
            <a:off x="1864237" y="-23483"/>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Comic Sans MS"/>
                <a:ea typeface="+mj-ea"/>
                <a:cs typeface="+mj-cs"/>
              </a:defRPr>
            </a:lvl1pPr>
          </a:lstStyle>
          <a:p>
            <a:r>
              <a:rPr lang="en-US" sz="3200" b="1" dirty="0">
                <a:solidFill>
                  <a:srgbClr val="800000"/>
                </a:solidFill>
                <a:latin typeface="+mn-lt"/>
              </a:rPr>
              <a:t>Use of </a:t>
            </a:r>
            <a:r>
              <a:rPr lang="en-US" sz="3200" b="1" dirty="0" err="1">
                <a:solidFill>
                  <a:srgbClr val="800000"/>
                </a:solidFill>
                <a:latin typeface="+mn-lt"/>
              </a:rPr>
              <a:t>GnRH</a:t>
            </a:r>
            <a:r>
              <a:rPr lang="en-US" sz="3200" b="1" dirty="0">
                <a:solidFill>
                  <a:srgbClr val="800000"/>
                </a:solidFill>
                <a:latin typeface="+mn-lt"/>
              </a:rPr>
              <a:t> Analogs in Patients With Endometriosis </a:t>
            </a:r>
            <a:br>
              <a:rPr lang="en-US" sz="3200" dirty="0">
                <a:latin typeface="+mn-lt"/>
              </a:rPr>
            </a:br>
            <a:endParaRPr lang="en-US" sz="3200" dirty="0">
              <a:latin typeface="+mn-lt"/>
            </a:endParaRPr>
          </a:p>
        </p:txBody>
      </p:sp>
      <p:sp>
        <p:nvSpPr>
          <p:cNvPr id="6" name="TextBox 5"/>
          <p:cNvSpPr txBox="1"/>
          <p:nvPr/>
        </p:nvSpPr>
        <p:spPr>
          <a:xfrm>
            <a:off x="3612626" y="6334780"/>
            <a:ext cx="7055375" cy="584775"/>
          </a:xfrm>
          <a:prstGeom prst="rect">
            <a:avLst/>
          </a:prstGeom>
          <a:noFill/>
        </p:spPr>
        <p:txBody>
          <a:bodyPr wrap="square" rtlCol="0">
            <a:spAutoFit/>
          </a:bodyPr>
          <a:lstStyle/>
          <a:p>
            <a:pPr algn="r"/>
            <a:r>
              <a:rPr lang="en-US" sz="1600" b="1" i="1" dirty="0">
                <a:solidFill>
                  <a:srgbClr val="008000"/>
                </a:solidFill>
                <a:latin typeface="Calibri Bold"/>
                <a:cs typeface="Comic Sans MS"/>
              </a:rPr>
              <a:t>Surrey ES et al  </a:t>
            </a:r>
            <a:r>
              <a:rPr lang="en-US" sz="1600" b="1" i="1" dirty="0" err="1">
                <a:solidFill>
                  <a:srgbClr val="008000"/>
                </a:solidFill>
                <a:latin typeface="Calibri Bold"/>
                <a:cs typeface="Comic Sans MS"/>
              </a:rPr>
              <a:t>Fertil</a:t>
            </a:r>
            <a:r>
              <a:rPr lang="en-US" sz="1600" b="1" i="1" dirty="0">
                <a:solidFill>
                  <a:srgbClr val="008000"/>
                </a:solidFill>
                <a:latin typeface="Calibri Bold"/>
                <a:cs typeface="Comic Sans MS"/>
              </a:rPr>
              <a:t>. </a:t>
            </a:r>
            <a:r>
              <a:rPr lang="en-US" sz="1600" b="1" i="1" dirty="0" err="1">
                <a:solidFill>
                  <a:srgbClr val="008000"/>
                </a:solidFill>
                <a:latin typeface="Calibri Bold"/>
                <a:cs typeface="Comic Sans MS"/>
              </a:rPr>
              <a:t>Steril</a:t>
            </a:r>
            <a:r>
              <a:rPr lang="en-US" sz="1600" b="1" i="1" dirty="0">
                <a:solidFill>
                  <a:srgbClr val="008000"/>
                </a:solidFill>
                <a:latin typeface="Calibri Bold"/>
                <a:cs typeface="Comic Sans MS"/>
              </a:rPr>
              <a:t>. 78(4), 699– 704 (2002) </a:t>
            </a:r>
          </a:p>
          <a:p>
            <a:pPr algn="r"/>
            <a:r>
              <a:rPr lang="en-US" sz="1600" b="1" i="1" dirty="0">
                <a:solidFill>
                  <a:srgbClr val="008000"/>
                </a:solidFill>
                <a:latin typeface="Calibri Bold"/>
                <a:cs typeface="Comic Sans MS"/>
              </a:rPr>
              <a:t>Dicker D et al </a:t>
            </a:r>
            <a:r>
              <a:rPr lang="tr-TR" sz="1600" b="1" i="1" dirty="0" err="1">
                <a:solidFill>
                  <a:srgbClr val="008000"/>
                </a:solidFill>
                <a:latin typeface="Calibri Bold"/>
                <a:cs typeface="Comic Sans MS"/>
              </a:rPr>
              <a:t>Fertil</a:t>
            </a:r>
            <a:r>
              <a:rPr lang="tr-TR" sz="1600" b="1" i="1" dirty="0">
                <a:solidFill>
                  <a:srgbClr val="008000"/>
                </a:solidFill>
                <a:latin typeface="Calibri Bold"/>
                <a:cs typeface="Comic Sans MS"/>
              </a:rPr>
              <a:t>. Steril. 57(3), 597–600 (1992) </a:t>
            </a:r>
            <a:endParaRPr lang="en-US" sz="1600" b="1" i="1" dirty="0"/>
          </a:p>
        </p:txBody>
      </p:sp>
    </p:spTree>
    <p:extLst>
      <p:ext uri="{BB962C8B-B14F-4D97-AF65-F5344CB8AC3E}">
        <p14:creationId xmlns:p14="http://schemas.microsoft.com/office/powerpoint/2010/main" val="1482663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0"/>
            <a:ext cx="10515600" cy="1325563"/>
          </a:xfrm>
        </p:spPr>
        <p:txBody>
          <a:bodyPr>
            <a:normAutofit fontScale="90000"/>
          </a:bodyPr>
          <a:lstStyle/>
          <a:p>
            <a:pPr algn="ctr"/>
            <a:r>
              <a:rPr lang="en-US" sz="3600" b="1" dirty="0">
                <a:solidFill>
                  <a:srgbClr val="800000"/>
                </a:solidFill>
                <a:latin typeface="+mn-lt"/>
              </a:rPr>
              <a:t>Surgical Treatment Of Endometriosis-associated Infertility </a:t>
            </a:r>
            <a:br>
              <a:rPr lang="en-US" b="1" dirty="0">
                <a:latin typeface="+mn-lt"/>
              </a:rPr>
            </a:br>
            <a:endParaRPr lang="en-US" b="1" dirty="0">
              <a:latin typeface="+mn-lt"/>
            </a:endParaRPr>
          </a:p>
        </p:txBody>
      </p:sp>
      <p:sp>
        <p:nvSpPr>
          <p:cNvPr id="5" name="Content Placeholder 4"/>
          <p:cNvSpPr>
            <a:spLocks noGrp="1"/>
          </p:cNvSpPr>
          <p:nvPr>
            <p:ph idx="1"/>
          </p:nvPr>
        </p:nvSpPr>
        <p:spPr>
          <a:xfrm>
            <a:off x="-387246" y="1660161"/>
            <a:ext cx="8229600" cy="5081029"/>
          </a:xfrm>
        </p:spPr>
        <p:txBody>
          <a:bodyPr>
            <a:normAutofit/>
          </a:bodyPr>
          <a:lstStyle/>
          <a:p>
            <a:pPr>
              <a:lnSpc>
                <a:spcPct val="140000"/>
              </a:lnSpc>
              <a:buClr>
                <a:srgbClr val="FF6600"/>
              </a:buClr>
              <a:buFont typeface="Wingdings" charset="2"/>
              <a:buChar char="v"/>
            </a:pPr>
            <a:endParaRPr lang="en-US" sz="2000" b="1" dirty="0">
              <a:solidFill>
                <a:srgbClr val="FF0000"/>
              </a:solidFill>
            </a:endParaRPr>
          </a:p>
          <a:p>
            <a:pPr>
              <a:buClr>
                <a:srgbClr val="FF6600"/>
              </a:buClr>
              <a:buFont typeface="Wingdings" charset="2"/>
              <a:buChar char="v"/>
            </a:pPr>
            <a:endParaRPr lang="en-US" sz="2400" b="1" dirty="0"/>
          </a:p>
        </p:txBody>
      </p:sp>
      <p:graphicFrame>
        <p:nvGraphicFramePr>
          <p:cNvPr id="3" name="Diagram 2">
            <a:extLst>
              <a:ext uri="{FF2B5EF4-FFF2-40B4-BE49-F238E27FC236}">
                <a16:creationId xmlns:a16="http://schemas.microsoft.com/office/drawing/2014/main" id="{F43D6189-983B-AD4E-A58C-D408F0C8B580}"/>
              </a:ext>
            </a:extLst>
          </p:cNvPr>
          <p:cNvGraphicFramePr/>
          <p:nvPr>
            <p:extLst>
              <p:ext uri="{D42A27DB-BD31-4B8C-83A1-F6EECF244321}">
                <p14:modId xmlns:p14="http://schemas.microsoft.com/office/powerpoint/2010/main" val="3725965284"/>
              </p:ext>
            </p:extLst>
          </p:nvPr>
        </p:nvGraphicFramePr>
        <p:xfrm>
          <a:off x="119922" y="719529"/>
          <a:ext cx="12072078" cy="6138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29084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614705930"/>
              </p:ext>
            </p:extLst>
          </p:nvPr>
        </p:nvGraphicFramePr>
        <p:xfrm>
          <a:off x="0" y="9941"/>
          <a:ext cx="12192000" cy="68480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3752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622810740"/>
              </p:ext>
            </p:extLst>
          </p:nvPr>
        </p:nvGraphicFramePr>
        <p:xfrm>
          <a:off x="1499286" y="98854"/>
          <a:ext cx="9831859" cy="66602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53794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DF7676-3068-DE49-9E9E-60B796AC839C}"/>
              </a:ext>
            </a:extLst>
          </p:cNvPr>
          <p:cNvSpPr>
            <a:spLocks noGrp="1"/>
          </p:cNvSpPr>
          <p:nvPr>
            <p:ph type="title"/>
          </p:nvPr>
        </p:nvSpPr>
        <p:spPr/>
        <p:txBody>
          <a:bodyPr>
            <a:normAutofit fontScale="90000"/>
          </a:bodyPr>
          <a:lstStyle/>
          <a:p>
            <a:pPr algn="ctr"/>
            <a:r>
              <a:rPr lang="en-IN" sz="3600" b="1" dirty="0">
                <a:solidFill>
                  <a:srgbClr val="C00000"/>
                </a:solidFill>
                <a:latin typeface="+mn-lt"/>
              </a:rPr>
              <a:t>Surgery</a:t>
            </a:r>
            <a:r>
              <a:rPr lang="en-IN" sz="3100" b="1" dirty="0">
                <a:solidFill>
                  <a:srgbClr val="C00000"/>
                </a:solidFill>
                <a:latin typeface="+mn-lt"/>
              </a:rPr>
              <a:t> prior to treatment with ART in women with peritoneal endometriosis </a:t>
            </a:r>
            <a:br>
              <a:rPr lang="en-IN" dirty="0"/>
            </a:br>
            <a:endParaRPr lang="en-US" dirty="0"/>
          </a:p>
        </p:txBody>
      </p:sp>
      <p:graphicFrame>
        <p:nvGraphicFramePr>
          <p:cNvPr id="5" name="Table 4">
            <a:extLst>
              <a:ext uri="{FF2B5EF4-FFF2-40B4-BE49-F238E27FC236}">
                <a16:creationId xmlns:a16="http://schemas.microsoft.com/office/drawing/2014/main" id="{F0BF8867-1EE9-E44B-87F8-E153951F13C4}"/>
              </a:ext>
            </a:extLst>
          </p:cNvPr>
          <p:cNvGraphicFramePr>
            <a:graphicFrameLocks noGrp="1"/>
          </p:cNvGraphicFramePr>
          <p:nvPr>
            <p:extLst>
              <p:ext uri="{D42A27DB-BD31-4B8C-83A1-F6EECF244321}">
                <p14:modId xmlns:p14="http://schemas.microsoft.com/office/powerpoint/2010/main" val="1965116279"/>
              </p:ext>
            </p:extLst>
          </p:nvPr>
        </p:nvGraphicFramePr>
        <p:xfrm>
          <a:off x="1458097" y="2024321"/>
          <a:ext cx="8896865" cy="2726436"/>
        </p:xfrm>
        <a:graphic>
          <a:graphicData uri="http://schemas.openxmlformats.org/drawingml/2006/table">
            <a:tbl>
              <a:tblPr firstRow="1" bandRow="1">
                <a:tableStyleId>{22838BEF-8BB2-4498-84A7-C5851F593DF1}</a:tableStyleId>
              </a:tblPr>
              <a:tblGrid>
                <a:gridCol w="7068065">
                  <a:extLst>
                    <a:ext uri="{9D8B030D-6E8A-4147-A177-3AD203B41FA5}">
                      <a16:colId xmlns:a16="http://schemas.microsoft.com/office/drawing/2014/main" val="3579587053"/>
                    </a:ext>
                  </a:extLst>
                </a:gridCol>
                <a:gridCol w="1828800">
                  <a:extLst>
                    <a:ext uri="{9D8B030D-6E8A-4147-A177-3AD203B41FA5}">
                      <a16:colId xmlns:a16="http://schemas.microsoft.com/office/drawing/2014/main" val="3850440442"/>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kern="1200" dirty="0">
                          <a:solidFill>
                            <a:srgbClr val="352DB9"/>
                          </a:solidFill>
                          <a:effectLst/>
                        </a:rPr>
                        <a:t>Recommendation </a:t>
                      </a:r>
                      <a:endParaRPr lang="en-IN" sz="2000" b="1" dirty="0">
                        <a:solidFill>
                          <a:srgbClr val="352DB9"/>
                        </a:solidFill>
                      </a:endParaRPr>
                    </a:p>
                  </a:txBody>
                  <a:tcPr/>
                </a:tc>
                <a:tc>
                  <a:txBody>
                    <a:bodyPr/>
                    <a:lstStyle/>
                    <a:p>
                      <a:endParaRPr lang="en-US" sz="2000" b="1"/>
                    </a:p>
                  </a:txBody>
                  <a:tcPr/>
                </a:tc>
                <a:extLst>
                  <a:ext uri="{0D108BD9-81ED-4DB2-BD59-A6C34878D82A}">
                    <a16:rowId xmlns:a16="http://schemas.microsoft.com/office/drawing/2014/main" val="833534772"/>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IN" sz="2000" b="1" kern="1200" dirty="0">
                          <a:effectLst/>
                        </a:rPr>
                        <a:t>In infertile women with AFS/ASRM stage I/II endometriosis undergoing laparoscopy prior to treatment with assisted reproductive technologies, clinicians may consider the complete surgical removal of endometriosis to improve live birth rate, although the benefit is not well established </a:t>
                      </a:r>
                      <a:r>
                        <a:rPr lang="en-IN" sz="1600" b="1" i="1" kern="1200" dirty="0">
                          <a:solidFill>
                            <a:schemeClr val="accent6">
                              <a:lumMod val="75000"/>
                            </a:schemeClr>
                          </a:solidFill>
                          <a:effectLst/>
                        </a:rPr>
                        <a:t>(</a:t>
                      </a:r>
                      <a:r>
                        <a:rPr lang="en-IN" sz="1600" b="1" i="1" kern="1200" dirty="0" err="1">
                          <a:solidFill>
                            <a:schemeClr val="accent6">
                              <a:lumMod val="75000"/>
                            </a:schemeClr>
                          </a:solidFill>
                          <a:effectLst/>
                        </a:rPr>
                        <a:t>Opoien</a:t>
                      </a:r>
                      <a:r>
                        <a:rPr lang="en-IN" sz="1600" b="1" i="1" kern="1200" dirty="0">
                          <a:solidFill>
                            <a:schemeClr val="accent6">
                              <a:lumMod val="75000"/>
                            </a:schemeClr>
                          </a:solidFill>
                          <a:effectLst/>
                        </a:rPr>
                        <a:t>, et al., 2011).</a:t>
                      </a:r>
                      <a:endParaRPr lang="en-IN" sz="1600" b="1" i="1" dirty="0">
                        <a:solidFill>
                          <a:schemeClr val="accent6">
                            <a:lumMod val="75000"/>
                          </a:schemeClr>
                        </a:solidFill>
                      </a:endParaRPr>
                    </a:p>
                  </a:txBody>
                  <a:tcPr/>
                </a:tc>
                <a:tc>
                  <a:txBody>
                    <a:bodyPr/>
                    <a:lstStyle/>
                    <a:p>
                      <a:r>
                        <a:rPr lang="en-US" sz="2000" b="1" dirty="0">
                          <a:solidFill>
                            <a:srgbClr val="7030A0"/>
                          </a:solidFill>
                        </a:rPr>
                        <a:t>Grade C</a:t>
                      </a:r>
                    </a:p>
                    <a:p>
                      <a:r>
                        <a:rPr lang="en-US" sz="2000" b="1" dirty="0">
                          <a:solidFill>
                            <a:srgbClr val="7030A0"/>
                          </a:solidFill>
                        </a:rPr>
                        <a:t>Low quality </a:t>
                      </a:r>
                    </a:p>
                  </a:txBody>
                  <a:tcPr/>
                </a:tc>
                <a:extLst>
                  <a:ext uri="{0D108BD9-81ED-4DB2-BD59-A6C34878D82A}">
                    <a16:rowId xmlns:a16="http://schemas.microsoft.com/office/drawing/2014/main" val="3610828816"/>
                  </a:ext>
                </a:extLst>
              </a:tr>
            </a:tbl>
          </a:graphicData>
        </a:graphic>
      </p:graphicFrame>
      <p:sp>
        <p:nvSpPr>
          <p:cNvPr id="7" name="Rectangle 6">
            <a:extLst>
              <a:ext uri="{FF2B5EF4-FFF2-40B4-BE49-F238E27FC236}">
                <a16:creationId xmlns:a16="http://schemas.microsoft.com/office/drawing/2014/main" id="{A60D58FF-4673-3942-A06A-3579146AB6A8}"/>
              </a:ext>
            </a:extLst>
          </p:cNvPr>
          <p:cNvSpPr/>
          <p:nvPr/>
        </p:nvSpPr>
        <p:spPr>
          <a:xfrm>
            <a:off x="6400406" y="6178034"/>
            <a:ext cx="4966488" cy="369332"/>
          </a:xfrm>
          <a:prstGeom prst="rect">
            <a:avLst/>
          </a:prstGeom>
        </p:spPr>
        <p:txBody>
          <a:bodyPr wrap="none">
            <a:spAutoFit/>
          </a:bodyPr>
          <a:lstStyle/>
          <a:p>
            <a:r>
              <a:rPr lang="en-IN" b="1" i="1" dirty="0">
                <a:solidFill>
                  <a:schemeClr val="accent6">
                    <a:lumMod val="75000"/>
                  </a:schemeClr>
                </a:solidFill>
              </a:rPr>
              <a:t>ESHRE Endometriosis Guidelines  September 2013 </a:t>
            </a:r>
          </a:p>
        </p:txBody>
      </p:sp>
    </p:spTree>
    <p:extLst>
      <p:ext uri="{BB962C8B-B14F-4D97-AF65-F5344CB8AC3E}">
        <p14:creationId xmlns:p14="http://schemas.microsoft.com/office/powerpoint/2010/main" val="3818000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6F167-63EB-3C4F-83F3-2F913216BECD}"/>
              </a:ext>
            </a:extLst>
          </p:cNvPr>
          <p:cNvSpPr>
            <a:spLocks noGrp="1"/>
          </p:cNvSpPr>
          <p:nvPr>
            <p:ph type="title"/>
          </p:nvPr>
        </p:nvSpPr>
        <p:spPr>
          <a:xfrm>
            <a:off x="0" y="117990"/>
            <a:ext cx="12192000" cy="1325563"/>
          </a:xfrm>
        </p:spPr>
        <p:txBody>
          <a:bodyPr>
            <a:normAutofit fontScale="90000"/>
          </a:bodyPr>
          <a:lstStyle/>
          <a:p>
            <a:pPr algn="ctr"/>
            <a:r>
              <a:rPr lang="en-IN" sz="3600" b="1" dirty="0">
                <a:solidFill>
                  <a:srgbClr val="C00000"/>
                </a:solidFill>
                <a:latin typeface="Calibri" panose="020F0502020204030204" pitchFamily="34" charset="0"/>
                <a:cs typeface="Calibri" panose="020F0502020204030204" pitchFamily="34" charset="0"/>
              </a:rPr>
              <a:t>Surgery prior to treatment with ART in women with ovarian endometrioma </a:t>
            </a:r>
            <a:br>
              <a:rPr lang="en-IN" dirty="0"/>
            </a:br>
            <a:endParaRPr lang="en-US" dirty="0"/>
          </a:p>
        </p:txBody>
      </p:sp>
      <p:graphicFrame>
        <p:nvGraphicFramePr>
          <p:cNvPr id="3" name="Table 2">
            <a:extLst>
              <a:ext uri="{FF2B5EF4-FFF2-40B4-BE49-F238E27FC236}">
                <a16:creationId xmlns:a16="http://schemas.microsoft.com/office/drawing/2014/main" id="{96388839-3BEA-4E4A-A200-06211074D67B}"/>
              </a:ext>
            </a:extLst>
          </p:cNvPr>
          <p:cNvGraphicFramePr>
            <a:graphicFrameLocks noGrp="1"/>
          </p:cNvGraphicFramePr>
          <p:nvPr>
            <p:extLst>
              <p:ext uri="{D42A27DB-BD31-4B8C-83A1-F6EECF244321}">
                <p14:modId xmlns:p14="http://schemas.microsoft.com/office/powerpoint/2010/main" val="4166089358"/>
              </p:ext>
            </p:extLst>
          </p:nvPr>
        </p:nvGraphicFramePr>
        <p:xfrm>
          <a:off x="597243" y="1122277"/>
          <a:ext cx="10997513" cy="5120767"/>
        </p:xfrm>
        <a:graphic>
          <a:graphicData uri="http://schemas.openxmlformats.org/drawingml/2006/table">
            <a:tbl>
              <a:tblPr firstRow="1" bandRow="1">
                <a:tableStyleId>{69CF1AB2-1976-4502-BF36-3FF5EA218861}</a:tableStyleId>
              </a:tblPr>
              <a:tblGrid>
                <a:gridCol w="8882787">
                  <a:extLst>
                    <a:ext uri="{9D8B030D-6E8A-4147-A177-3AD203B41FA5}">
                      <a16:colId xmlns:a16="http://schemas.microsoft.com/office/drawing/2014/main" val="2092569350"/>
                    </a:ext>
                  </a:extLst>
                </a:gridCol>
                <a:gridCol w="2114726">
                  <a:extLst>
                    <a:ext uri="{9D8B030D-6E8A-4147-A177-3AD203B41FA5}">
                      <a16:colId xmlns:a16="http://schemas.microsoft.com/office/drawing/2014/main" val="3608356008"/>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2400" b="1" kern="1200" dirty="0">
                          <a:solidFill>
                            <a:srgbClr val="352DB9"/>
                          </a:solidFill>
                          <a:effectLst/>
                        </a:rPr>
                        <a:t>Recommendation </a:t>
                      </a:r>
                      <a:endParaRPr lang="en-IN" sz="2400" b="1" dirty="0">
                        <a:solidFill>
                          <a:srgbClr val="352DB9"/>
                        </a:solidFill>
                      </a:endParaRPr>
                    </a:p>
                  </a:txBody>
                  <a:tcPr/>
                </a:tc>
                <a:tc>
                  <a:txBody>
                    <a:bodyPr/>
                    <a:lstStyle/>
                    <a:p>
                      <a:pPr algn="ctr"/>
                      <a:r>
                        <a:rPr lang="en-US" sz="2400" b="1" dirty="0">
                          <a:solidFill>
                            <a:srgbClr val="352DB9"/>
                          </a:solidFill>
                        </a:rPr>
                        <a:t>Grade</a:t>
                      </a:r>
                    </a:p>
                  </a:txBody>
                  <a:tcPr/>
                </a:tc>
                <a:extLst>
                  <a:ext uri="{0D108BD9-81ED-4DB2-BD59-A6C34878D82A}">
                    <a16:rowId xmlns:a16="http://schemas.microsoft.com/office/drawing/2014/main" val="253370544"/>
                  </a:ext>
                </a:extLst>
              </a:tr>
              <a:tr h="370840">
                <a:tc>
                  <a:txBody>
                    <a:bodyPr/>
                    <a:lstStyle/>
                    <a:p>
                      <a:pPr>
                        <a:lnSpc>
                          <a:spcPct val="150000"/>
                        </a:lnSpc>
                      </a:pPr>
                      <a:r>
                        <a:rPr lang="en-IN" sz="2000" b="1" kern="1200" dirty="0">
                          <a:solidFill>
                            <a:schemeClr val="dk1"/>
                          </a:solidFill>
                          <a:effectLst/>
                          <a:latin typeface="+mn-lt"/>
                          <a:ea typeface="+mn-ea"/>
                          <a:cs typeface="+mn-cs"/>
                        </a:rPr>
                        <a:t>In infertile women with endometrioma larger than 3 cm there is no </a:t>
                      </a:r>
                      <a:endParaRPr lang="en-IN" sz="2000" b="1" dirty="0"/>
                    </a:p>
                    <a:p>
                      <a:pPr>
                        <a:lnSpc>
                          <a:spcPct val="150000"/>
                        </a:lnSpc>
                      </a:pPr>
                      <a:r>
                        <a:rPr lang="en-IN" sz="2000" b="1" kern="1200" dirty="0">
                          <a:solidFill>
                            <a:schemeClr val="dk1"/>
                          </a:solidFill>
                          <a:effectLst/>
                          <a:latin typeface="+mn-lt"/>
                          <a:ea typeface="+mn-ea"/>
                          <a:cs typeface="+mn-cs"/>
                        </a:rPr>
                        <a:t>evidence that cystectomy prior to treatment with ART improves pregnancy rates</a:t>
                      </a:r>
                    </a:p>
                    <a:p>
                      <a:pPr>
                        <a:lnSpc>
                          <a:spcPct val="150000"/>
                        </a:lnSpc>
                      </a:pPr>
                      <a:r>
                        <a:rPr lang="en-IN" sz="1800" b="1" i="1" kern="1200" dirty="0">
                          <a:solidFill>
                            <a:schemeClr val="accent6">
                              <a:lumMod val="75000"/>
                            </a:schemeClr>
                          </a:solidFill>
                          <a:effectLst/>
                          <a:latin typeface="+mn-lt"/>
                          <a:ea typeface="+mn-ea"/>
                          <a:cs typeface="+mn-cs"/>
                        </a:rPr>
                        <a:t> (</a:t>
                      </a:r>
                      <a:r>
                        <a:rPr lang="en-IN" sz="1600" b="1" i="1" kern="1200" dirty="0" err="1">
                          <a:solidFill>
                            <a:schemeClr val="accent6">
                              <a:lumMod val="75000"/>
                            </a:schemeClr>
                          </a:solidFill>
                          <a:effectLst/>
                          <a:latin typeface="+mn-lt"/>
                          <a:ea typeface="+mn-ea"/>
                          <a:cs typeface="+mn-cs"/>
                        </a:rPr>
                        <a:t>Benschop</a:t>
                      </a:r>
                      <a:r>
                        <a:rPr lang="en-IN" sz="1800" b="1" i="1" kern="1200" dirty="0">
                          <a:solidFill>
                            <a:schemeClr val="accent6">
                              <a:lumMod val="75000"/>
                            </a:schemeClr>
                          </a:solidFill>
                          <a:effectLst/>
                          <a:latin typeface="+mn-lt"/>
                          <a:ea typeface="+mn-ea"/>
                          <a:cs typeface="+mn-cs"/>
                        </a:rPr>
                        <a:t>, et al., 2010, </a:t>
                      </a:r>
                      <a:r>
                        <a:rPr lang="en-IN" sz="1800" b="1" i="1" kern="1200" dirty="0" err="1">
                          <a:solidFill>
                            <a:schemeClr val="accent6">
                              <a:lumMod val="75000"/>
                            </a:schemeClr>
                          </a:solidFill>
                          <a:effectLst/>
                          <a:latin typeface="+mn-lt"/>
                          <a:ea typeface="+mn-ea"/>
                          <a:cs typeface="+mn-cs"/>
                        </a:rPr>
                        <a:t>Donnez</a:t>
                      </a:r>
                      <a:r>
                        <a:rPr lang="en-IN" sz="1800" b="1" i="1" kern="1200" dirty="0">
                          <a:solidFill>
                            <a:schemeClr val="accent6">
                              <a:lumMod val="75000"/>
                            </a:schemeClr>
                          </a:solidFill>
                          <a:effectLst/>
                          <a:latin typeface="+mn-lt"/>
                          <a:ea typeface="+mn-ea"/>
                          <a:cs typeface="+mn-cs"/>
                        </a:rPr>
                        <a:t>, et al., 2001, Hart, et al., 2008) </a:t>
                      </a:r>
                      <a:endParaRPr lang="en-IN" sz="1800" b="1" i="1" dirty="0">
                        <a:solidFill>
                          <a:schemeClr val="accent6">
                            <a:lumMod val="75000"/>
                          </a:schemeClr>
                        </a:solidFill>
                      </a:endParaRPr>
                    </a:p>
                  </a:txBody>
                  <a:tcPr/>
                </a:tc>
                <a:tc>
                  <a:txBody>
                    <a:bodyPr/>
                    <a:lstStyle/>
                    <a:p>
                      <a:pPr algn="ctr">
                        <a:lnSpc>
                          <a:spcPct val="150000"/>
                        </a:lnSpc>
                      </a:pPr>
                      <a:r>
                        <a:rPr lang="en-US" sz="2000" b="1" dirty="0">
                          <a:solidFill>
                            <a:srgbClr val="7030A0"/>
                          </a:solidFill>
                        </a:rPr>
                        <a:t>A</a:t>
                      </a:r>
                    </a:p>
                  </a:txBody>
                  <a:tcPr/>
                </a:tc>
                <a:extLst>
                  <a:ext uri="{0D108BD9-81ED-4DB2-BD59-A6C34878D82A}">
                    <a16:rowId xmlns:a16="http://schemas.microsoft.com/office/drawing/2014/main" val="324640534"/>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IN" sz="2000" b="1" kern="1200" dirty="0">
                          <a:solidFill>
                            <a:schemeClr val="dk1"/>
                          </a:solidFill>
                          <a:effectLst/>
                          <a:latin typeface="+mn-lt"/>
                          <a:ea typeface="+mn-ea"/>
                          <a:cs typeface="+mn-cs"/>
                        </a:rPr>
                        <a:t>In women with endometrioma larger than 3 cm, the GDG recommends clinicians only to consider cystectomy prior to ART to improve endometriosis-associated pain or the accessibility of follicles</a:t>
                      </a:r>
                      <a:endParaRPr lang="en-IN" sz="2000" b="1" dirty="0"/>
                    </a:p>
                  </a:txBody>
                  <a:tcPr/>
                </a:tc>
                <a:tc>
                  <a:txBody>
                    <a:bodyPr/>
                    <a:lstStyle/>
                    <a:p>
                      <a:pPr algn="ctr">
                        <a:lnSpc>
                          <a:spcPct val="150000"/>
                        </a:lnSpc>
                      </a:pPr>
                      <a:r>
                        <a:rPr lang="en-US" sz="2000" b="1" dirty="0">
                          <a:solidFill>
                            <a:srgbClr val="7030A0"/>
                          </a:solidFill>
                        </a:rPr>
                        <a:t>GPP</a:t>
                      </a:r>
                    </a:p>
                  </a:txBody>
                  <a:tcPr/>
                </a:tc>
                <a:extLst>
                  <a:ext uri="{0D108BD9-81ED-4DB2-BD59-A6C34878D82A}">
                    <a16:rowId xmlns:a16="http://schemas.microsoft.com/office/drawing/2014/main" val="888326320"/>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IN" sz="2000" b="1" kern="1200" dirty="0">
                          <a:solidFill>
                            <a:schemeClr val="dk1"/>
                          </a:solidFill>
                          <a:effectLst/>
                          <a:latin typeface="+mn-lt"/>
                          <a:ea typeface="+mn-ea"/>
                          <a:cs typeface="+mn-cs"/>
                        </a:rPr>
                        <a:t>The GDG recommends that clinicians counsel women with endometrioma regarding the risks of reduced ovarian function after surgery and the possible loss of the ovary. The decision to proceed with surgery should be considered carefully if the woman has had previous ovarian surgery</a:t>
                      </a:r>
                      <a:endParaRPr lang="en-IN" sz="2000" b="1" dirty="0"/>
                    </a:p>
                  </a:txBody>
                  <a:tcPr/>
                </a:tc>
                <a:tc>
                  <a:txBody>
                    <a:bodyPr/>
                    <a:lstStyle/>
                    <a:p>
                      <a:pPr algn="ctr">
                        <a:lnSpc>
                          <a:spcPct val="150000"/>
                        </a:lnSpc>
                      </a:pPr>
                      <a:r>
                        <a:rPr lang="en-US" sz="2000" b="1" dirty="0">
                          <a:solidFill>
                            <a:srgbClr val="7030A0"/>
                          </a:solidFill>
                        </a:rPr>
                        <a:t>GPP</a:t>
                      </a:r>
                    </a:p>
                  </a:txBody>
                  <a:tcPr/>
                </a:tc>
                <a:extLst>
                  <a:ext uri="{0D108BD9-81ED-4DB2-BD59-A6C34878D82A}">
                    <a16:rowId xmlns:a16="http://schemas.microsoft.com/office/drawing/2014/main" val="692660214"/>
                  </a:ext>
                </a:extLst>
              </a:tr>
            </a:tbl>
          </a:graphicData>
        </a:graphic>
      </p:graphicFrame>
      <p:sp>
        <p:nvSpPr>
          <p:cNvPr id="4" name="Rectangle 3">
            <a:extLst>
              <a:ext uri="{FF2B5EF4-FFF2-40B4-BE49-F238E27FC236}">
                <a16:creationId xmlns:a16="http://schemas.microsoft.com/office/drawing/2014/main" id="{150B7E84-7CBB-2743-913E-11F5DD605744}"/>
              </a:ext>
            </a:extLst>
          </p:cNvPr>
          <p:cNvSpPr/>
          <p:nvPr/>
        </p:nvSpPr>
        <p:spPr>
          <a:xfrm>
            <a:off x="6628268" y="6488668"/>
            <a:ext cx="4966488" cy="369332"/>
          </a:xfrm>
          <a:prstGeom prst="rect">
            <a:avLst/>
          </a:prstGeom>
        </p:spPr>
        <p:txBody>
          <a:bodyPr wrap="none">
            <a:spAutoFit/>
          </a:bodyPr>
          <a:lstStyle/>
          <a:p>
            <a:r>
              <a:rPr lang="en-IN" b="1" i="1" dirty="0">
                <a:solidFill>
                  <a:schemeClr val="accent6">
                    <a:lumMod val="75000"/>
                  </a:schemeClr>
                </a:solidFill>
              </a:rPr>
              <a:t>ESHRE Endometriosis Guidelines  September 2013 </a:t>
            </a:r>
          </a:p>
        </p:txBody>
      </p:sp>
    </p:spTree>
    <p:extLst>
      <p:ext uri="{BB962C8B-B14F-4D97-AF65-F5344CB8AC3E}">
        <p14:creationId xmlns:p14="http://schemas.microsoft.com/office/powerpoint/2010/main" val="28337254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276" y="155061"/>
            <a:ext cx="10515600" cy="1325563"/>
          </a:xfrm>
        </p:spPr>
        <p:txBody>
          <a:bodyPr>
            <a:normAutofit/>
          </a:bodyPr>
          <a:lstStyle/>
          <a:p>
            <a:pPr algn="ctr"/>
            <a:br>
              <a:rPr lang="en-US" dirty="0"/>
            </a:br>
            <a:endParaRPr lang="en-US" dirty="0"/>
          </a:p>
        </p:txBody>
      </p:sp>
      <p:graphicFrame>
        <p:nvGraphicFramePr>
          <p:cNvPr id="5" name="Diagram 4">
            <a:extLst>
              <a:ext uri="{FF2B5EF4-FFF2-40B4-BE49-F238E27FC236}">
                <a16:creationId xmlns:a16="http://schemas.microsoft.com/office/drawing/2014/main" id="{D992C815-3A72-A34D-8149-A53788B3A5D0}"/>
              </a:ext>
            </a:extLst>
          </p:cNvPr>
          <p:cNvGraphicFramePr/>
          <p:nvPr>
            <p:extLst>
              <p:ext uri="{D42A27DB-BD31-4B8C-83A1-F6EECF244321}">
                <p14:modId xmlns:p14="http://schemas.microsoft.com/office/powerpoint/2010/main" val="1141309888"/>
              </p:ext>
            </p:extLst>
          </p:nvPr>
        </p:nvGraphicFramePr>
        <p:xfrm>
          <a:off x="450334" y="324250"/>
          <a:ext cx="11741665" cy="64472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12686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4DB6349D-BF75-DE43-B28C-7DC0C717809B}"/>
              </a:ext>
            </a:extLst>
          </p:cNvPr>
          <p:cNvGraphicFramePr/>
          <p:nvPr>
            <p:extLst>
              <p:ext uri="{D42A27DB-BD31-4B8C-83A1-F6EECF244321}">
                <p14:modId xmlns:p14="http://schemas.microsoft.com/office/powerpoint/2010/main" val="798216362"/>
              </p:ext>
            </p:extLst>
          </p:nvPr>
        </p:nvGraphicFramePr>
        <p:xfrm>
          <a:off x="1582295" y="749646"/>
          <a:ext cx="8745928"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37584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575142321"/>
              </p:ext>
            </p:extLst>
          </p:nvPr>
        </p:nvGraphicFramePr>
        <p:xfrm>
          <a:off x="194871" y="0"/>
          <a:ext cx="11827239"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870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988897000"/>
              </p:ext>
            </p:extLst>
          </p:nvPr>
        </p:nvGraphicFramePr>
        <p:xfrm>
          <a:off x="89704" y="1040741"/>
          <a:ext cx="9091404" cy="58172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Arrow Connector 5"/>
          <p:cNvCxnSpPr/>
          <p:nvPr/>
        </p:nvCxnSpPr>
        <p:spPr>
          <a:xfrm>
            <a:off x="2236468" y="2726161"/>
            <a:ext cx="0" cy="294302"/>
          </a:xfrm>
          <a:prstGeom prst="straightConnector1">
            <a:avLst/>
          </a:prstGeom>
          <a:ln w="38100"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1981200" y="0"/>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Comic Sans MS"/>
                <a:ea typeface="+mj-ea"/>
                <a:cs typeface="+mj-cs"/>
              </a:defRPr>
            </a:lvl1pPr>
          </a:lstStyle>
          <a:p>
            <a:r>
              <a:rPr lang="en-US" sz="3200" b="1" dirty="0">
                <a:solidFill>
                  <a:srgbClr val="800000"/>
                </a:solidFill>
                <a:latin typeface="+mn-lt"/>
              </a:rPr>
              <a:t>Role of Lifestyle in Infertile Patients With Endometriosis </a:t>
            </a:r>
            <a:br>
              <a:rPr lang="en-US" sz="3200" b="1" dirty="0">
                <a:solidFill>
                  <a:srgbClr val="800000"/>
                </a:solidFill>
                <a:latin typeface="+mn-lt"/>
              </a:rPr>
            </a:br>
            <a:endParaRPr lang="en-US" sz="3200" b="1" dirty="0">
              <a:solidFill>
                <a:srgbClr val="800000"/>
              </a:solidFill>
              <a:latin typeface="+mn-lt"/>
            </a:endParaRPr>
          </a:p>
        </p:txBody>
      </p:sp>
      <p:sp>
        <p:nvSpPr>
          <p:cNvPr id="8" name="TextBox 7"/>
          <p:cNvSpPr txBox="1"/>
          <p:nvPr/>
        </p:nvSpPr>
        <p:spPr>
          <a:xfrm>
            <a:off x="7131430" y="5719699"/>
            <a:ext cx="5129049" cy="1026756"/>
          </a:xfrm>
          <a:prstGeom prst="rect">
            <a:avLst/>
          </a:prstGeom>
          <a:noFill/>
        </p:spPr>
        <p:txBody>
          <a:bodyPr wrap="square" rtlCol="0">
            <a:spAutoFit/>
          </a:bodyPr>
          <a:lstStyle/>
          <a:p>
            <a:pPr algn="r">
              <a:lnSpc>
                <a:spcPct val="130000"/>
              </a:lnSpc>
            </a:pPr>
            <a:r>
              <a:rPr lang="en-US" sz="1600" b="1" i="1" dirty="0" err="1">
                <a:solidFill>
                  <a:srgbClr val="008000"/>
                </a:solidFill>
              </a:rPr>
              <a:t>MissmerSA</a:t>
            </a:r>
            <a:r>
              <a:rPr lang="en-US" sz="1600" b="1" i="1" dirty="0">
                <a:solidFill>
                  <a:srgbClr val="008000"/>
                </a:solidFill>
              </a:rPr>
              <a:t>, et al  Am. J. </a:t>
            </a:r>
            <a:r>
              <a:rPr lang="en-US" sz="1600" b="1" i="1" dirty="0" err="1">
                <a:solidFill>
                  <a:srgbClr val="008000"/>
                </a:solidFill>
              </a:rPr>
              <a:t>Epidemiol</a:t>
            </a:r>
            <a:r>
              <a:rPr lang="en-US" sz="1600" b="1" i="1" dirty="0">
                <a:solidFill>
                  <a:srgbClr val="008000"/>
                </a:solidFill>
              </a:rPr>
              <a:t>. 160(8),784–796 (2004) </a:t>
            </a:r>
          </a:p>
          <a:p>
            <a:pPr algn="r">
              <a:lnSpc>
                <a:spcPct val="130000"/>
              </a:lnSpc>
            </a:pPr>
            <a:r>
              <a:rPr lang="en-US" sz="1600" b="1" i="1" dirty="0">
                <a:solidFill>
                  <a:srgbClr val="008000"/>
                </a:solidFill>
              </a:rPr>
              <a:t>Bates GW, et al  </a:t>
            </a:r>
            <a:r>
              <a:rPr lang="en-US" sz="1600" b="1" i="1" dirty="0" err="1">
                <a:solidFill>
                  <a:srgbClr val="008000"/>
                </a:solidFill>
              </a:rPr>
              <a:t>Fertil.Steril</a:t>
            </a:r>
            <a:r>
              <a:rPr lang="en-US" sz="1600" b="1" i="1" dirty="0">
                <a:solidFill>
                  <a:srgbClr val="008000"/>
                </a:solidFill>
              </a:rPr>
              <a:t>. 38(4),406–409 (1982) </a:t>
            </a:r>
          </a:p>
          <a:p>
            <a:pPr algn="r">
              <a:lnSpc>
                <a:spcPct val="130000"/>
              </a:lnSpc>
            </a:pPr>
            <a:r>
              <a:rPr lang="en-US" sz="1600" b="1" i="1" dirty="0">
                <a:solidFill>
                  <a:srgbClr val="008000"/>
                </a:solidFill>
              </a:rPr>
              <a:t>Dale E, et al .Obstet.Gynecol.54(1),47–53(1979. </a:t>
            </a:r>
          </a:p>
        </p:txBody>
      </p:sp>
    </p:spTree>
    <p:extLst>
      <p:ext uri="{BB962C8B-B14F-4D97-AF65-F5344CB8AC3E}">
        <p14:creationId xmlns:p14="http://schemas.microsoft.com/office/powerpoint/2010/main" val="2999936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026534972"/>
              </p:ext>
            </p:extLst>
          </p:nvPr>
        </p:nvGraphicFramePr>
        <p:xfrm>
          <a:off x="1530130" y="64899"/>
          <a:ext cx="8930712" cy="62238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1524000" y="6567572"/>
            <a:ext cx="9144000" cy="1231106"/>
          </a:xfrm>
          <a:prstGeom prst="rect">
            <a:avLst/>
          </a:prstGeom>
          <a:noFill/>
        </p:spPr>
        <p:txBody>
          <a:bodyPr wrap="square" rtlCol="0">
            <a:spAutoFit/>
          </a:bodyPr>
          <a:lstStyle/>
          <a:p>
            <a:pPr algn="ctr"/>
            <a:r>
              <a:rPr lang="en-US" sz="1600" b="1" i="1" dirty="0">
                <a:solidFill>
                  <a:srgbClr val="008000"/>
                </a:solidFill>
                <a:latin typeface="Calibri Bold"/>
                <a:cs typeface="Comic Sans MS"/>
              </a:rPr>
              <a:t>Cramer DW, et al.Ann.NYAcad.Sci.955,11–22; (2002); Cramer DW, et al JAMA 255(14), (1986) </a:t>
            </a:r>
          </a:p>
          <a:p>
            <a:pPr algn="r"/>
            <a:endParaRPr lang="en-US" sz="1600" b="1" i="1" dirty="0">
              <a:solidFill>
                <a:srgbClr val="008000"/>
              </a:solidFill>
              <a:latin typeface="Calibri Bold"/>
              <a:cs typeface="Comic Sans MS"/>
            </a:endParaRPr>
          </a:p>
          <a:p>
            <a:pPr algn="r"/>
            <a:endParaRPr lang="en-US" sz="1400" b="1" dirty="0">
              <a:solidFill>
                <a:srgbClr val="008000"/>
              </a:solidFill>
              <a:latin typeface="Calibri Bold"/>
              <a:cs typeface="Comic Sans MS"/>
            </a:endParaRPr>
          </a:p>
          <a:p>
            <a:endParaRPr lang="en-US" sz="1400" b="1" dirty="0">
              <a:latin typeface="Calibri Bold"/>
              <a:cs typeface="Comic Sans MS"/>
            </a:endParaRPr>
          </a:p>
          <a:p>
            <a:endParaRPr lang="en-US" sz="1400" b="1" dirty="0">
              <a:latin typeface="Calibri Bold"/>
              <a:cs typeface="Comic Sans MS"/>
            </a:endParaRPr>
          </a:p>
        </p:txBody>
      </p:sp>
    </p:spTree>
    <p:extLst>
      <p:ext uri="{BB962C8B-B14F-4D97-AF65-F5344CB8AC3E}">
        <p14:creationId xmlns:p14="http://schemas.microsoft.com/office/powerpoint/2010/main" val="1856024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060294517"/>
              </p:ext>
            </p:extLst>
          </p:nvPr>
        </p:nvGraphicFramePr>
        <p:xfrm>
          <a:off x="1499154" y="49408"/>
          <a:ext cx="9168846" cy="680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6591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53234"/>
            <a:ext cx="9668937" cy="1143000"/>
          </a:xfrm>
        </p:spPr>
        <p:txBody>
          <a:bodyPr>
            <a:noAutofit/>
          </a:bodyPr>
          <a:lstStyle/>
          <a:p>
            <a:r>
              <a:rPr lang="en-US" sz="3200" b="1" dirty="0">
                <a:solidFill>
                  <a:srgbClr val="800000"/>
                </a:solidFill>
                <a:latin typeface="+mn-lt"/>
              </a:rPr>
              <a:t>Secondary Prevention Of Disease and Painful Symptoms</a:t>
            </a:r>
            <a:br>
              <a:rPr lang="en-US" sz="3600" b="1" dirty="0">
                <a:solidFill>
                  <a:srgbClr val="800000"/>
                </a:solidFill>
                <a:latin typeface="+mn-lt"/>
              </a:rPr>
            </a:br>
            <a:endParaRPr lang="en-US" sz="3600" b="1" dirty="0">
              <a:solidFill>
                <a:srgbClr val="800000"/>
              </a:solidFill>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92526140"/>
              </p:ext>
            </p:extLst>
          </p:nvPr>
        </p:nvGraphicFramePr>
        <p:xfrm>
          <a:off x="224852" y="1022988"/>
          <a:ext cx="11197653" cy="58350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74051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E080BCDC-C072-174B-A145-DB8891FEB981}"/>
              </a:ext>
            </a:extLst>
          </p:cNvPr>
          <p:cNvGraphicFramePr/>
          <p:nvPr>
            <p:extLst>
              <p:ext uri="{D42A27DB-BD31-4B8C-83A1-F6EECF244321}">
                <p14:modId xmlns:p14="http://schemas.microsoft.com/office/powerpoint/2010/main" val="4247231047"/>
              </p:ext>
            </p:extLst>
          </p:nvPr>
        </p:nvGraphicFramePr>
        <p:xfrm>
          <a:off x="508000" y="127000"/>
          <a:ext cx="11315700" cy="660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7" name="Straight Arrow Connector 6">
            <a:extLst>
              <a:ext uri="{FF2B5EF4-FFF2-40B4-BE49-F238E27FC236}">
                <a16:creationId xmlns:a16="http://schemas.microsoft.com/office/drawing/2014/main" id="{9B64A4A5-055A-A043-A9AF-976C5CCB2656}"/>
              </a:ext>
            </a:extLst>
          </p:cNvPr>
          <p:cNvCxnSpPr/>
          <p:nvPr/>
        </p:nvCxnSpPr>
        <p:spPr>
          <a:xfrm flipV="1">
            <a:off x="6845754" y="5533118"/>
            <a:ext cx="2933700" cy="9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6">
            <a:extLst>
              <a:ext uri="{FF2B5EF4-FFF2-40B4-BE49-F238E27FC236}">
                <a16:creationId xmlns:a16="http://schemas.microsoft.com/office/drawing/2014/main" id="{6E040F79-4DD0-A045-B896-5A21907110CA}"/>
              </a:ext>
            </a:extLst>
          </p:cNvPr>
          <p:cNvSpPr>
            <a:spLocks noChangeArrowheads="1"/>
          </p:cNvSpPr>
          <p:nvPr/>
        </p:nvSpPr>
        <p:spPr bwMode="auto">
          <a:xfrm>
            <a:off x="1270000" y="445700"/>
            <a:ext cx="1847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1200" dirty="0"/>
          </a:p>
        </p:txBody>
      </p:sp>
      <p:sp>
        <p:nvSpPr>
          <p:cNvPr id="10" name="Rectangle 7">
            <a:extLst>
              <a:ext uri="{FF2B5EF4-FFF2-40B4-BE49-F238E27FC236}">
                <a16:creationId xmlns:a16="http://schemas.microsoft.com/office/drawing/2014/main" id="{0AB19EE2-B2D0-1F43-A896-5E511F7FA900}"/>
              </a:ext>
            </a:extLst>
          </p:cNvPr>
          <p:cNvSpPr>
            <a:spLocks noChangeArrowheads="1"/>
          </p:cNvSpPr>
          <p:nvPr/>
        </p:nvSpPr>
        <p:spPr bwMode="auto">
          <a:xfrm>
            <a:off x="1270000" y="6884601"/>
            <a:ext cx="2904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endParaRPr kumimoji="0" lang="en-US" altLang="en-US" sz="1200" b="0" i="0" u="none" strike="noStrike" cap="none" normalizeH="0" baseline="0" dirty="0">
              <a:ln>
                <a:noFill/>
              </a:ln>
              <a:solidFill>
                <a:schemeClr val="tx1"/>
              </a:solidFill>
              <a:effectLst/>
            </a:endParaRPr>
          </a:p>
        </p:txBody>
      </p:sp>
      <p:cxnSp>
        <p:nvCxnSpPr>
          <p:cNvPr id="12" name="Straight Arrow Connector 11">
            <a:extLst>
              <a:ext uri="{FF2B5EF4-FFF2-40B4-BE49-F238E27FC236}">
                <a16:creationId xmlns:a16="http://schemas.microsoft.com/office/drawing/2014/main" id="{F4C03856-924E-E54A-9EC0-421343FF75EF}"/>
              </a:ext>
            </a:extLst>
          </p:cNvPr>
          <p:cNvCxnSpPr/>
          <p:nvPr/>
        </p:nvCxnSpPr>
        <p:spPr>
          <a:xfrm>
            <a:off x="1785257" y="4630057"/>
            <a:ext cx="1741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8187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C747ED8A-440C-AF40-9ED3-C5CCEC589B6D}"/>
              </a:ext>
            </a:extLst>
          </p:cNvPr>
          <p:cNvGraphicFramePr/>
          <p:nvPr>
            <p:extLst>
              <p:ext uri="{D42A27DB-BD31-4B8C-83A1-F6EECF244321}">
                <p14:modId xmlns:p14="http://schemas.microsoft.com/office/powerpoint/2010/main" val="144320764"/>
              </p:ext>
            </p:extLst>
          </p:nvPr>
        </p:nvGraphicFramePr>
        <p:xfrm>
          <a:off x="880533" y="262466"/>
          <a:ext cx="10634133" cy="62907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53792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Content Placeholder 5"/>
          <p:cNvSpPr>
            <a:spLocks noGrp="1"/>
          </p:cNvSpPr>
          <p:nvPr>
            <p:ph idx="1"/>
          </p:nvPr>
        </p:nvSpPr>
        <p:spPr>
          <a:xfrm>
            <a:off x="1831796" y="2088990"/>
            <a:ext cx="7620000" cy="4800600"/>
          </a:xfrm>
        </p:spPr>
        <p:txBody>
          <a:bodyPr/>
          <a:lstStyle/>
          <a:p>
            <a:pPr>
              <a:lnSpc>
                <a:spcPct val="150000"/>
              </a:lnSpc>
              <a:buClr>
                <a:srgbClr val="800000"/>
              </a:buClr>
              <a:buFont typeface="Wingdings" charset="2"/>
              <a:buChar char=""/>
            </a:pPr>
            <a:r>
              <a:rPr lang="en-US" sz="2400" b="1" dirty="0">
                <a:solidFill>
                  <a:srgbClr val="000000"/>
                </a:solidFill>
                <a:cs typeface="Comic Sans MS"/>
              </a:rPr>
              <a:t> Ovulation and corpus </a:t>
            </a:r>
            <a:r>
              <a:rPr lang="en-US" sz="2400" b="1" dirty="0" err="1">
                <a:solidFill>
                  <a:srgbClr val="000000"/>
                </a:solidFill>
                <a:cs typeface="Comic Sans MS"/>
              </a:rPr>
              <a:t>luteum</a:t>
            </a:r>
            <a:r>
              <a:rPr lang="en-US" sz="2400" b="1" dirty="0">
                <a:solidFill>
                  <a:srgbClr val="000000"/>
                </a:solidFill>
                <a:cs typeface="Comic Sans MS"/>
              </a:rPr>
              <a:t> function</a:t>
            </a:r>
          </a:p>
          <a:p>
            <a:pPr>
              <a:lnSpc>
                <a:spcPct val="150000"/>
              </a:lnSpc>
              <a:buClr>
                <a:srgbClr val="800000"/>
              </a:buClr>
              <a:buFont typeface="Wingdings" charset="2"/>
              <a:buChar char=""/>
            </a:pPr>
            <a:r>
              <a:rPr lang="en-US" sz="2400" b="1" dirty="0">
                <a:solidFill>
                  <a:srgbClr val="000000"/>
                </a:solidFill>
                <a:cs typeface="Comic Sans MS"/>
              </a:rPr>
              <a:t> Oocyte quality</a:t>
            </a:r>
          </a:p>
          <a:p>
            <a:pPr>
              <a:lnSpc>
                <a:spcPct val="150000"/>
              </a:lnSpc>
              <a:buClr>
                <a:srgbClr val="800000"/>
              </a:buClr>
              <a:buFont typeface="Wingdings" charset="2"/>
              <a:buChar char=""/>
            </a:pPr>
            <a:r>
              <a:rPr lang="en-US" sz="2400" b="1" dirty="0">
                <a:solidFill>
                  <a:srgbClr val="000000"/>
                </a:solidFill>
                <a:cs typeface="Comic Sans MS"/>
              </a:rPr>
              <a:t> Oocyte capture</a:t>
            </a:r>
          </a:p>
          <a:p>
            <a:pPr>
              <a:lnSpc>
                <a:spcPct val="150000"/>
              </a:lnSpc>
              <a:buClr>
                <a:srgbClr val="800000"/>
              </a:buClr>
              <a:buFont typeface="Wingdings" charset="2"/>
              <a:buChar char=""/>
            </a:pPr>
            <a:r>
              <a:rPr lang="en-US" sz="2400" b="1" dirty="0">
                <a:solidFill>
                  <a:srgbClr val="000000"/>
                </a:solidFill>
                <a:cs typeface="Comic Sans MS"/>
              </a:rPr>
              <a:t> Sperm transport and function </a:t>
            </a:r>
          </a:p>
          <a:p>
            <a:pPr>
              <a:lnSpc>
                <a:spcPct val="150000"/>
              </a:lnSpc>
              <a:buClr>
                <a:srgbClr val="800000"/>
              </a:buClr>
              <a:buFont typeface="Wingdings" charset="2"/>
              <a:buChar char=""/>
            </a:pPr>
            <a:r>
              <a:rPr lang="en-US" sz="2400" b="1" dirty="0">
                <a:solidFill>
                  <a:srgbClr val="000000"/>
                </a:solidFill>
                <a:cs typeface="Comic Sans MS"/>
              </a:rPr>
              <a:t> Fertilization</a:t>
            </a:r>
          </a:p>
          <a:p>
            <a:pPr>
              <a:lnSpc>
                <a:spcPct val="150000"/>
              </a:lnSpc>
              <a:buClr>
                <a:srgbClr val="800000"/>
              </a:buClr>
              <a:buFont typeface="Wingdings" charset="2"/>
              <a:buChar char=""/>
            </a:pPr>
            <a:r>
              <a:rPr lang="en-US" sz="2400" b="1" dirty="0">
                <a:solidFill>
                  <a:srgbClr val="000000"/>
                </a:solidFill>
                <a:cs typeface="Comic Sans MS"/>
              </a:rPr>
              <a:t> Embryo development </a:t>
            </a:r>
          </a:p>
          <a:p>
            <a:pPr>
              <a:lnSpc>
                <a:spcPct val="150000"/>
              </a:lnSpc>
              <a:buClr>
                <a:srgbClr val="800000"/>
              </a:buClr>
              <a:buFont typeface="Wingdings" charset="2"/>
              <a:buChar char=""/>
            </a:pPr>
            <a:r>
              <a:rPr lang="en-US" sz="2400" b="1" dirty="0">
                <a:solidFill>
                  <a:srgbClr val="000000"/>
                </a:solidFill>
                <a:cs typeface="Comic Sans MS"/>
              </a:rPr>
              <a:t> Implantation </a:t>
            </a:r>
          </a:p>
          <a:p>
            <a:endParaRPr lang="en-US" dirty="0"/>
          </a:p>
        </p:txBody>
      </p:sp>
      <p:sp>
        <p:nvSpPr>
          <p:cNvPr id="5" name="Title 4"/>
          <p:cNvSpPr>
            <a:spLocks noGrp="1"/>
          </p:cNvSpPr>
          <p:nvPr>
            <p:ph type="title"/>
          </p:nvPr>
        </p:nvSpPr>
        <p:spPr>
          <a:xfrm>
            <a:off x="1788624" y="1185483"/>
            <a:ext cx="7620000" cy="1143000"/>
          </a:xfrm>
        </p:spPr>
        <p:txBody>
          <a:bodyPr rtlCol="0">
            <a:noAutofit/>
          </a:bodyPr>
          <a:lstStyle/>
          <a:p>
            <a:pPr>
              <a:defRPr/>
            </a:pPr>
            <a:r>
              <a:rPr lang="en-US" sz="2400" b="1" dirty="0">
                <a:solidFill>
                  <a:srgbClr val="000090"/>
                </a:solidFill>
                <a:latin typeface="+mn-lt"/>
                <a:cs typeface="Comic Sans MS"/>
              </a:rPr>
              <a:t>Changes associated with endometriosis may affect  </a:t>
            </a:r>
            <a:br>
              <a:rPr lang="en-US" sz="3200" dirty="0">
                <a:latin typeface="+mn-lt"/>
              </a:rPr>
            </a:br>
            <a:endParaRPr lang="en-US" sz="3200" dirty="0">
              <a:latin typeface="+mn-lt"/>
            </a:endParaRPr>
          </a:p>
        </p:txBody>
      </p:sp>
      <p:sp>
        <p:nvSpPr>
          <p:cNvPr id="6" name="TextBox 1"/>
          <p:cNvSpPr txBox="1">
            <a:spLocks noChangeArrowheads="1"/>
          </p:cNvSpPr>
          <p:nvPr/>
        </p:nvSpPr>
        <p:spPr bwMode="auto">
          <a:xfrm>
            <a:off x="1788624" y="240599"/>
            <a:ext cx="6697662" cy="585787"/>
          </a:xfrm>
          <a:prstGeom prst="rect">
            <a:avLst/>
          </a:prstGeom>
          <a:noFill/>
          <a:ln w="9525">
            <a:noFill/>
            <a:miter lim="800000"/>
            <a:headEnd/>
            <a:tailEnd/>
          </a:ln>
        </p:spPr>
        <p:txBody>
          <a:bodyPr>
            <a:spAutoFit/>
          </a:bodyPr>
          <a:lstStyle/>
          <a:p>
            <a:pPr>
              <a:defRPr/>
            </a:pPr>
            <a:r>
              <a:rPr lang="en-US" sz="3200" b="1" dirty="0">
                <a:solidFill>
                  <a:srgbClr val="C00000"/>
                </a:solidFill>
                <a:cs typeface="Comic Sans MS"/>
              </a:rPr>
              <a:t>Take home Message -------</a:t>
            </a:r>
            <a:endParaRPr lang="en-IN" sz="3200" b="1" dirty="0">
              <a:solidFill>
                <a:srgbClr val="C00000"/>
              </a:solidFill>
              <a:cs typeface="Comic Sans MS"/>
            </a:endParaRPr>
          </a:p>
        </p:txBody>
      </p:sp>
      <p:pic>
        <p:nvPicPr>
          <p:cNvPr id="2" name="Picture 1"/>
          <p:cNvPicPr>
            <a:picLocks noChangeAspect="1"/>
          </p:cNvPicPr>
          <p:nvPr/>
        </p:nvPicPr>
        <p:blipFill>
          <a:blip r:embed="rId2"/>
          <a:stretch>
            <a:fillRect/>
          </a:stretch>
        </p:blipFill>
        <p:spPr>
          <a:xfrm>
            <a:off x="8211601" y="4799200"/>
            <a:ext cx="2456399" cy="1797365"/>
          </a:xfrm>
          <a:prstGeom prst="rect">
            <a:avLst/>
          </a:prstGeom>
        </p:spPr>
      </p:pic>
      <p:pic>
        <p:nvPicPr>
          <p:cNvPr id="3" name="Picture 2"/>
          <p:cNvPicPr>
            <a:picLocks noChangeAspect="1"/>
          </p:cNvPicPr>
          <p:nvPr/>
        </p:nvPicPr>
        <p:blipFill>
          <a:blip r:embed="rId3"/>
          <a:stretch>
            <a:fillRect/>
          </a:stretch>
        </p:blipFill>
        <p:spPr>
          <a:xfrm>
            <a:off x="8302446" y="2501900"/>
            <a:ext cx="2298700" cy="1854200"/>
          </a:xfrm>
          <a:prstGeom prst="rect">
            <a:avLst/>
          </a:prstGeom>
        </p:spPr>
      </p:pic>
    </p:spTree>
    <p:extLst>
      <p:ext uri="{BB962C8B-B14F-4D97-AF65-F5344CB8AC3E}">
        <p14:creationId xmlns:p14="http://schemas.microsoft.com/office/powerpoint/2010/main" val="21309136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749561959"/>
              </p:ext>
            </p:extLst>
          </p:nvPr>
        </p:nvGraphicFramePr>
        <p:xfrm>
          <a:off x="230294" y="892760"/>
          <a:ext cx="9814322" cy="5965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a:spLocks noChangeArrowheads="1"/>
          </p:cNvSpPr>
          <p:nvPr/>
        </p:nvSpPr>
        <p:spPr bwMode="auto">
          <a:xfrm>
            <a:off x="1788624" y="240599"/>
            <a:ext cx="6697662" cy="585787"/>
          </a:xfrm>
          <a:prstGeom prst="rect">
            <a:avLst/>
          </a:prstGeom>
          <a:noFill/>
          <a:ln w="9525">
            <a:noFill/>
            <a:miter lim="800000"/>
            <a:headEnd/>
            <a:tailEnd/>
          </a:ln>
        </p:spPr>
        <p:txBody>
          <a:bodyPr>
            <a:spAutoFit/>
          </a:bodyPr>
          <a:lstStyle/>
          <a:p>
            <a:pPr>
              <a:defRPr/>
            </a:pPr>
            <a:r>
              <a:rPr lang="en-US" sz="3200" b="1" dirty="0">
                <a:solidFill>
                  <a:srgbClr val="C00000"/>
                </a:solidFill>
                <a:cs typeface="Comic Sans MS"/>
              </a:rPr>
              <a:t>Take home Message -------</a:t>
            </a:r>
            <a:endParaRPr lang="en-IN" sz="3200" b="1" dirty="0">
              <a:solidFill>
                <a:srgbClr val="C00000"/>
              </a:solidFill>
              <a:cs typeface="Comic Sans MS"/>
            </a:endParaRPr>
          </a:p>
        </p:txBody>
      </p:sp>
    </p:spTree>
    <p:extLst>
      <p:ext uri="{BB962C8B-B14F-4D97-AF65-F5344CB8AC3E}">
        <p14:creationId xmlns:p14="http://schemas.microsoft.com/office/powerpoint/2010/main" val="3079738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9144000" cy="1143000"/>
          </a:xfrm>
        </p:spPr>
        <p:txBody>
          <a:bodyPr>
            <a:normAutofit fontScale="90000"/>
          </a:bodyPr>
          <a:lstStyle/>
          <a:p>
            <a:pPr algn="ctr"/>
            <a:r>
              <a:rPr lang="en-US" sz="3600" b="1" dirty="0">
                <a:solidFill>
                  <a:srgbClr val="800000"/>
                </a:solidFill>
                <a:latin typeface="+mn-lt"/>
              </a:rPr>
              <a:t>General aspects of endometriosis prevalence </a:t>
            </a:r>
            <a:br>
              <a:rPr lang="en-US" dirty="0"/>
            </a:br>
            <a:endParaRPr lang="en-US" dirty="0"/>
          </a:p>
        </p:txBody>
      </p:sp>
      <p:graphicFrame>
        <p:nvGraphicFramePr>
          <p:cNvPr id="4" name="Content Placeholder 3">
            <a:extLst>
              <a:ext uri="{FF2B5EF4-FFF2-40B4-BE49-F238E27FC236}">
                <a16:creationId xmlns:a16="http://schemas.microsoft.com/office/drawing/2014/main" id="{1438AEF9-D8D3-714D-BBB9-B822C486F0DC}"/>
              </a:ext>
            </a:extLst>
          </p:cNvPr>
          <p:cNvGraphicFramePr>
            <a:graphicFrameLocks noGrp="1"/>
          </p:cNvGraphicFramePr>
          <p:nvPr>
            <p:ph idx="1"/>
            <p:extLst>
              <p:ext uri="{D42A27DB-BD31-4B8C-83A1-F6EECF244321}">
                <p14:modId xmlns:p14="http://schemas.microsoft.com/office/powerpoint/2010/main" val="785236868"/>
              </p:ext>
            </p:extLst>
          </p:nvPr>
        </p:nvGraphicFramePr>
        <p:xfrm>
          <a:off x="338667" y="1138742"/>
          <a:ext cx="11480800" cy="55623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5590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3FE1465-47A0-C449-8517-B91E5A9E107E}"/>
              </a:ext>
            </a:extLst>
          </p:cNvPr>
          <p:cNvGraphicFramePr/>
          <p:nvPr>
            <p:extLst>
              <p:ext uri="{D42A27DB-BD31-4B8C-83A1-F6EECF244321}">
                <p14:modId xmlns:p14="http://schemas.microsoft.com/office/powerpoint/2010/main" val="4252341245"/>
              </p:ext>
            </p:extLst>
          </p:nvPr>
        </p:nvGraphicFramePr>
        <p:xfrm>
          <a:off x="541866" y="160867"/>
          <a:ext cx="11362267" cy="61891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C31DE83A-CE69-9244-8E6B-EA598ABA92F8}"/>
              </a:ext>
            </a:extLst>
          </p:cNvPr>
          <p:cNvSpPr txBox="1"/>
          <p:nvPr/>
        </p:nvSpPr>
        <p:spPr>
          <a:xfrm>
            <a:off x="694267" y="6196280"/>
            <a:ext cx="10464800" cy="1323439"/>
          </a:xfrm>
          <a:prstGeom prst="rect">
            <a:avLst/>
          </a:prstGeom>
          <a:noFill/>
        </p:spPr>
        <p:txBody>
          <a:bodyPr wrap="square" rtlCol="0">
            <a:spAutoFit/>
          </a:bodyPr>
          <a:lstStyle/>
          <a:p>
            <a:pPr algn="ctr">
              <a:buClr>
                <a:srgbClr val="660066"/>
              </a:buClr>
            </a:pPr>
            <a:r>
              <a:rPr lang="en-US" sz="2000" b="1" dirty="0">
                <a:solidFill>
                  <a:srgbClr val="800000"/>
                </a:solidFill>
              </a:rPr>
              <a:t>Endometriosis is still a enigma as </a:t>
            </a:r>
            <a:r>
              <a:rPr lang="en-US" sz="2000" b="1" dirty="0">
                <a:solidFill>
                  <a:srgbClr val="000090"/>
                </a:solidFill>
              </a:rPr>
              <a:t>its </a:t>
            </a:r>
            <a:r>
              <a:rPr lang="en-US" sz="2000" b="1" dirty="0"/>
              <a:t>pathogenesis, prognosis, progression and prediction of                        response to therapy is still </a:t>
            </a:r>
            <a:r>
              <a:rPr lang="en-US" sz="2000" b="1" dirty="0">
                <a:solidFill>
                  <a:srgbClr val="000090"/>
                </a:solidFill>
              </a:rPr>
              <a:t>unclear</a:t>
            </a:r>
            <a:br>
              <a:rPr lang="en-US" sz="2000" b="1" dirty="0"/>
            </a:br>
            <a:r>
              <a:rPr lang="en-US" sz="2000" b="1" dirty="0">
                <a:solidFill>
                  <a:srgbClr val="800000"/>
                </a:solidFill>
              </a:rPr>
              <a:t>  </a:t>
            </a:r>
            <a:br>
              <a:rPr lang="en-US" sz="2000" dirty="0">
                <a:solidFill>
                  <a:srgbClr val="800000"/>
                </a:solidFill>
              </a:rPr>
            </a:br>
            <a:endParaRPr lang="en-US" sz="2000" dirty="0"/>
          </a:p>
        </p:txBody>
      </p:sp>
    </p:spTree>
    <p:extLst>
      <p:ext uri="{BB962C8B-B14F-4D97-AF65-F5344CB8AC3E}">
        <p14:creationId xmlns:p14="http://schemas.microsoft.com/office/powerpoint/2010/main" val="756950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84638" y="1231647"/>
            <a:ext cx="8818605" cy="5506758"/>
          </a:xfrm>
          <a:prstGeom prst="rect">
            <a:avLst/>
          </a:prstGeom>
        </p:spPr>
      </p:pic>
      <p:sp>
        <p:nvSpPr>
          <p:cNvPr id="3" name="TextBox 2"/>
          <p:cNvSpPr txBox="1"/>
          <p:nvPr/>
        </p:nvSpPr>
        <p:spPr>
          <a:xfrm>
            <a:off x="2065590" y="166330"/>
            <a:ext cx="8030473" cy="954107"/>
          </a:xfrm>
          <a:prstGeom prst="rect">
            <a:avLst/>
          </a:prstGeom>
          <a:noFill/>
        </p:spPr>
        <p:txBody>
          <a:bodyPr wrap="square" rtlCol="0">
            <a:spAutoFit/>
          </a:bodyPr>
          <a:lstStyle/>
          <a:p>
            <a:pPr algn="ctr"/>
            <a:r>
              <a:rPr lang="en-US" sz="2800" b="1" dirty="0">
                <a:solidFill>
                  <a:srgbClr val="800000"/>
                </a:solidFill>
                <a:latin typeface="Calibri Bold"/>
                <a:cs typeface="Comic Sans MS"/>
              </a:rPr>
              <a:t>Development of endometriosis </a:t>
            </a:r>
          </a:p>
          <a:p>
            <a:pPr algn="ctr"/>
            <a:r>
              <a:rPr lang="en-US" sz="2800" b="1" dirty="0">
                <a:solidFill>
                  <a:srgbClr val="800000"/>
                </a:solidFill>
                <a:latin typeface="Calibri Bold"/>
                <a:cs typeface="Comic Sans MS"/>
              </a:rPr>
              <a:t>Possible mechanisms </a:t>
            </a:r>
          </a:p>
        </p:txBody>
      </p:sp>
      <p:sp>
        <p:nvSpPr>
          <p:cNvPr id="5" name="TextBox 4"/>
          <p:cNvSpPr txBox="1"/>
          <p:nvPr/>
        </p:nvSpPr>
        <p:spPr>
          <a:xfrm>
            <a:off x="2853050" y="4289412"/>
            <a:ext cx="1544530" cy="707886"/>
          </a:xfrm>
          <a:prstGeom prst="rect">
            <a:avLst/>
          </a:prstGeom>
          <a:solidFill>
            <a:schemeClr val="tx1">
              <a:lumMod val="85000"/>
              <a:lumOff val="15000"/>
            </a:schemeClr>
          </a:solidFill>
          <a:ln>
            <a:solidFill>
              <a:srgbClr val="800000"/>
            </a:solidFill>
          </a:ln>
        </p:spPr>
        <p:txBody>
          <a:bodyPr wrap="square" rtlCol="0">
            <a:spAutoFit/>
          </a:bodyPr>
          <a:lstStyle/>
          <a:p>
            <a:r>
              <a:rPr lang="en-US" sz="2000" b="1" dirty="0">
                <a:solidFill>
                  <a:schemeClr val="bg1"/>
                </a:solidFill>
                <a:cs typeface="Comic Sans MS"/>
              </a:rPr>
              <a:t>Presence of endometrial</a:t>
            </a:r>
          </a:p>
        </p:txBody>
      </p:sp>
    </p:spTree>
    <p:extLst>
      <p:ext uri="{BB962C8B-B14F-4D97-AF65-F5344CB8AC3E}">
        <p14:creationId xmlns:p14="http://schemas.microsoft.com/office/powerpoint/2010/main" val="967147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ChangeArrowheads="1"/>
          </p:cNvSpPr>
          <p:nvPr/>
        </p:nvSpPr>
        <p:spPr bwMode="auto">
          <a:xfrm>
            <a:off x="2219325" y="-381000"/>
            <a:ext cx="7753350" cy="1123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nchor="b"/>
          <a:lstStyle/>
          <a:p>
            <a:pPr algn="ctr"/>
            <a:r>
              <a:rPr lang="en-US" sz="3200" b="1" dirty="0">
                <a:solidFill>
                  <a:srgbClr val="800000"/>
                </a:solidFill>
                <a:latin typeface="Calibri Bold"/>
                <a:cs typeface="Comic Sans MS"/>
              </a:rPr>
              <a:t>Diagnosis </a:t>
            </a:r>
          </a:p>
        </p:txBody>
      </p:sp>
      <p:graphicFrame>
        <p:nvGraphicFramePr>
          <p:cNvPr id="3" name="Diagram 2"/>
          <p:cNvGraphicFramePr/>
          <p:nvPr/>
        </p:nvGraphicFramePr>
        <p:xfrm>
          <a:off x="1828800" y="838200"/>
          <a:ext cx="8709859" cy="60198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a:stretch>
            <a:fillRect/>
          </a:stretch>
        </p:blipFill>
        <p:spPr>
          <a:xfrm>
            <a:off x="8392427" y="2794000"/>
            <a:ext cx="1936576" cy="1562100"/>
          </a:xfrm>
          <a:prstGeom prst="rect">
            <a:avLst/>
          </a:prstGeom>
        </p:spPr>
      </p:pic>
      <p:pic>
        <p:nvPicPr>
          <p:cNvPr id="5" name="Picture 4"/>
          <p:cNvPicPr>
            <a:picLocks noChangeAspect="1"/>
          </p:cNvPicPr>
          <p:nvPr/>
        </p:nvPicPr>
        <p:blipFill>
          <a:blip r:embed="rId8"/>
          <a:stretch>
            <a:fillRect/>
          </a:stretch>
        </p:blipFill>
        <p:spPr>
          <a:xfrm>
            <a:off x="8392428" y="838200"/>
            <a:ext cx="2275573" cy="1665053"/>
          </a:xfrm>
          <a:prstGeom prst="rect">
            <a:avLst/>
          </a:prstGeom>
        </p:spPr>
      </p:pic>
      <p:pic>
        <p:nvPicPr>
          <p:cNvPr id="6" name="Picture 5"/>
          <p:cNvPicPr>
            <a:picLocks noChangeAspect="1"/>
          </p:cNvPicPr>
          <p:nvPr/>
        </p:nvPicPr>
        <p:blipFill>
          <a:blip r:embed="rId9"/>
          <a:stretch>
            <a:fillRect/>
          </a:stretch>
        </p:blipFill>
        <p:spPr>
          <a:xfrm>
            <a:off x="8565024" y="4699000"/>
            <a:ext cx="2102977" cy="1572864"/>
          </a:xfrm>
          <a:prstGeom prst="rect">
            <a:avLst/>
          </a:prstGeom>
        </p:spPr>
      </p:pic>
    </p:spTree>
    <p:extLst>
      <p:ext uri="{BB962C8B-B14F-4D97-AF65-F5344CB8AC3E}">
        <p14:creationId xmlns:p14="http://schemas.microsoft.com/office/powerpoint/2010/main" val="3757578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ChangeArrowheads="1"/>
          </p:cNvSpPr>
          <p:nvPr/>
        </p:nvSpPr>
        <p:spPr bwMode="auto">
          <a:xfrm>
            <a:off x="2219325" y="-381000"/>
            <a:ext cx="7753350" cy="1123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nchor="b"/>
          <a:lstStyle/>
          <a:p>
            <a:pPr algn="ctr"/>
            <a:r>
              <a:rPr lang="en-US" sz="3200" b="1" dirty="0">
                <a:solidFill>
                  <a:srgbClr val="800000"/>
                </a:solidFill>
                <a:latin typeface="Calibri Bold"/>
              </a:rPr>
              <a:t>Classification / Staging</a:t>
            </a:r>
          </a:p>
        </p:txBody>
      </p:sp>
      <p:sp>
        <p:nvSpPr>
          <p:cNvPr id="7171" name="Rectangle 5"/>
          <p:cNvSpPr>
            <a:spLocks noChangeArrowheads="1"/>
          </p:cNvSpPr>
          <p:nvPr/>
        </p:nvSpPr>
        <p:spPr bwMode="auto">
          <a:xfrm>
            <a:off x="2220239" y="1046438"/>
            <a:ext cx="8458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lstStyle/>
          <a:p>
            <a:pPr marL="342900" indent="-342900">
              <a:lnSpc>
                <a:spcPct val="130000"/>
              </a:lnSpc>
              <a:spcBef>
                <a:spcPct val="20000"/>
              </a:spcBef>
            </a:pPr>
            <a:r>
              <a:rPr lang="en-US" sz="2400" b="1" dirty="0">
                <a:solidFill>
                  <a:srgbClr val="000090"/>
                </a:solidFill>
                <a:latin typeface="Calibri Bold"/>
              </a:rPr>
              <a:t>Several Proposed Schemes</a:t>
            </a:r>
          </a:p>
          <a:p>
            <a:pPr marL="342900" indent="-342900">
              <a:lnSpc>
                <a:spcPct val="130000"/>
              </a:lnSpc>
              <a:spcBef>
                <a:spcPct val="20000"/>
              </a:spcBef>
            </a:pPr>
            <a:endParaRPr lang="en-US" sz="2400" b="1" dirty="0">
              <a:solidFill>
                <a:srgbClr val="000090"/>
              </a:solidFill>
              <a:latin typeface="Calibri Bold"/>
            </a:endParaRPr>
          </a:p>
          <a:p>
            <a:pPr marL="342900" indent="-342900">
              <a:lnSpc>
                <a:spcPct val="130000"/>
              </a:lnSpc>
              <a:spcBef>
                <a:spcPct val="20000"/>
              </a:spcBef>
              <a:buBlip>
                <a:blip r:embed="rId8"/>
              </a:buBlip>
            </a:pPr>
            <a:r>
              <a:rPr lang="en-US" sz="2000" b="1" dirty="0">
                <a:solidFill>
                  <a:srgbClr val="FFFFCC"/>
                </a:solidFill>
                <a:latin typeface="Calibri Bold"/>
              </a:rPr>
              <a:t> </a:t>
            </a:r>
            <a:r>
              <a:rPr lang="en-US" sz="2000" b="1" dirty="0">
                <a:latin typeface="Calibri Bold"/>
              </a:rPr>
              <a:t>Revised AFS System: Most Often Used</a:t>
            </a:r>
          </a:p>
          <a:p>
            <a:pPr marL="342900" indent="-342900">
              <a:lnSpc>
                <a:spcPct val="130000"/>
              </a:lnSpc>
              <a:spcBef>
                <a:spcPct val="20000"/>
              </a:spcBef>
              <a:buBlip>
                <a:blip r:embed="rId8"/>
              </a:buBlip>
            </a:pPr>
            <a:endParaRPr lang="en-US" sz="2000" b="1" dirty="0">
              <a:latin typeface="Calibri Bold"/>
            </a:endParaRPr>
          </a:p>
          <a:p>
            <a:pPr marL="342900" indent="-342900">
              <a:lnSpc>
                <a:spcPct val="130000"/>
              </a:lnSpc>
              <a:spcBef>
                <a:spcPct val="20000"/>
              </a:spcBef>
              <a:buBlip>
                <a:blip r:embed="rId8"/>
              </a:buBlip>
            </a:pPr>
            <a:r>
              <a:rPr lang="en-US" sz="2000" b="1" dirty="0">
                <a:latin typeface="Calibri Bold"/>
              </a:rPr>
              <a:t> Ranges from Stage I (Minimal) to Stage IV (Severe)</a:t>
            </a:r>
          </a:p>
          <a:p>
            <a:pPr marL="342900" indent="-342900">
              <a:lnSpc>
                <a:spcPct val="130000"/>
              </a:lnSpc>
              <a:spcBef>
                <a:spcPct val="20000"/>
              </a:spcBef>
              <a:buBlip>
                <a:blip r:embed="rId8"/>
              </a:buBlip>
            </a:pPr>
            <a:endParaRPr lang="en-US" sz="2000" b="1" dirty="0">
              <a:latin typeface="Calibri Bold"/>
            </a:endParaRPr>
          </a:p>
          <a:p>
            <a:pPr marL="342900" indent="-342900">
              <a:lnSpc>
                <a:spcPct val="130000"/>
              </a:lnSpc>
              <a:spcBef>
                <a:spcPct val="20000"/>
              </a:spcBef>
              <a:buBlip>
                <a:blip r:embed="rId8"/>
              </a:buBlip>
            </a:pPr>
            <a:r>
              <a:rPr lang="en-US" sz="2000" b="1" dirty="0">
                <a:latin typeface="Calibri Bold"/>
              </a:rPr>
              <a:t> Staging involves location, depth of disease &amp; extent of Adhesions</a:t>
            </a:r>
          </a:p>
        </p:txBody>
      </p:sp>
      <p:pic>
        <p:nvPicPr>
          <p:cNvPr id="11270" name="ENOD MOD.mpg">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9">
            <a:extLst>
              <a:ext uri="{28A0092B-C50C-407E-A947-70E740481C1C}">
                <a14:useLocalDpi xmlns:a14="http://schemas.microsoft.com/office/drawing/2010/main" val="0"/>
              </a:ext>
            </a:extLst>
          </a:blip>
          <a:srcRect/>
          <a:stretch>
            <a:fillRect/>
          </a:stretch>
        </p:blipFill>
        <p:spPr bwMode="auto">
          <a:xfrm>
            <a:off x="5105400" y="4987926"/>
            <a:ext cx="2286000" cy="187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71" name="mild end.mpg">
            <a:hlinkClick r:id="" action="ppaction://media"/>
          </p:cNvPr>
          <p:cNvPicPr>
            <a:picLocks noRot="1" noChangeAspect="1" noChangeArrowheads="1"/>
          </p:cNvPicPr>
          <p:nvPr>
            <a:videoFile r:link="rId4"/>
            <p:extLst>
              <p:ext uri="{DAA4B4D4-6D71-4841-9C94-3DE7FCFB9230}">
                <p14:media xmlns:p14="http://schemas.microsoft.com/office/powerpoint/2010/main" r:link="rId3"/>
              </p:ext>
            </p:extLst>
          </p:nvPr>
        </p:nvPicPr>
        <p:blipFill>
          <a:blip r:embed="rId10">
            <a:extLst>
              <a:ext uri="{28A0092B-C50C-407E-A947-70E740481C1C}">
                <a14:useLocalDpi xmlns:a14="http://schemas.microsoft.com/office/drawing/2010/main" val="0"/>
              </a:ext>
            </a:extLst>
          </a:blip>
          <a:srcRect/>
          <a:stretch>
            <a:fillRect/>
          </a:stretch>
        </p:blipFill>
        <p:spPr bwMode="auto">
          <a:xfrm>
            <a:off x="2209801" y="4987926"/>
            <a:ext cx="2286501" cy="187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72" name="Endo2.mpg">
            <a:hlinkClick r:id="" action="ppaction://media"/>
          </p:cNvPr>
          <p:cNvPicPr>
            <a:picLocks noRot="1" noChangeAspect="1" noChangeArrowheads="1"/>
          </p:cNvPicPr>
          <p:nvPr>
            <a:videoFile r:link="rId6"/>
            <p:extLst>
              <p:ext uri="{DAA4B4D4-6D71-4841-9C94-3DE7FCFB9230}">
                <p14:media xmlns:p14="http://schemas.microsoft.com/office/powerpoint/2010/main" r:link="rId5"/>
              </p:ext>
            </p:extLst>
          </p:nvPr>
        </p:nvPicPr>
        <p:blipFill>
          <a:blip r:embed="rId11">
            <a:extLst>
              <a:ext uri="{28A0092B-C50C-407E-A947-70E740481C1C}">
                <a14:useLocalDpi xmlns:a14="http://schemas.microsoft.com/office/drawing/2010/main" val="0"/>
              </a:ext>
            </a:extLst>
          </a:blip>
          <a:srcRect b="3639"/>
          <a:stretch>
            <a:fillRect/>
          </a:stretch>
        </p:blipFill>
        <p:spPr bwMode="auto">
          <a:xfrm>
            <a:off x="7924800" y="4935538"/>
            <a:ext cx="2438400" cy="1922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748454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5360" fill="hold"/>
                                        <p:tgtEl>
                                          <p:spTgt spid="11271"/>
                                        </p:tgtEl>
                                      </p:cBhvr>
                                    </p:cmd>
                                  </p:childTnLst>
                                </p:cTn>
                              </p:par>
                              <p:par>
                                <p:cTn id="7" presetID="1" presetClass="mediacall" presetSubtype="0" fill="hold" nodeType="withEffect">
                                  <p:stCondLst>
                                    <p:cond delay="0"/>
                                  </p:stCondLst>
                                  <p:childTnLst>
                                    <p:cmd type="call" cmd="playFrom(0.0)">
                                      <p:cBhvr>
                                        <p:cTn id="8" dur="10960" fill="hold"/>
                                        <p:tgtEl>
                                          <p:spTgt spid="11270"/>
                                        </p:tgtEl>
                                      </p:cBhvr>
                                    </p:cmd>
                                  </p:childTnLst>
                                </p:cTn>
                              </p:par>
                              <p:par>
                                <p:cTn id="9" presetID="1" presetClass="mediacall" presetSubtype="0" fill="hold" nodeType="withEffect">
                                  <p:stCondLst>
                                    <p:cond delay="0"/>
                                  </p:stCondLst>
                                  <p:childTnLst>
                                    <p:cmd type="call" cmd="playFrom(0.0)">
                                      <p:cBhvr>
                                        <p:cTn id="10" dur="8800" fill="hold"/>
                                        <p:tgtEl>
                                          <p:spTgt spid="1127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repeatCount="indefinite" fill="hold" display="0">
                  <p:stCondLst>
                    <p:cond delay="indefinite"/>
                  </p:stCondLst>
                  <p:endCondLst>
                    <p:cond evt="onNext" delay="0">
                      <p:tgtEl>
                        <p:sldTgt/>
                      </p:tgtEl>
                    </p:cond>
                    <p:cond evt="onPrev" delay="0">
                      <p:tgtEl>
                        <p:sldTgt/>
                      </p:tgtEl>
                    </p:cond>
                  </p:endCondLst>
                </p:cTn>
                <p:tgtEl>
                  <p:spTgt spid="11270"/>
                </p:tgtEl>
              </p:cMediaNode>
            </p:video>
            <p:video>
              <p:cMediaNode>
                <p:cTn id="12" repeatCount="indefinite" fill="hold" display="0">
                  <p:stCondLst>
                    <p:cond delay="indefinite"/>
                  </p:stCondLst>
                  <p:endCondLst>
                    <p:cond evt="onNext" delay="0">
                      <p:tgtEl>
                        <p:sldTgt/>
                      </p:tgtEl>
                    </p:cond>
                    <p:cond evt="onPrev" delay="0">
                      <p:tgtEl>
                        <p:sldTgt/>
                      </p:tgtEl>
                    </p:cond>
                  </p:endCondLst>
                </p:cTn>
                <p:tgtEl>
                  <p:spTgt spid="11271"/>
                </p:tgtEl>
              </p:cMediaNode>
            </p:video>
            <p:video>
              <p:cMediaNode>
                <p:cTn id="13" repeatCount="indefinite" fill="hold" display="0">
                  <p:stCondLst>
                    <p:cond delay="indefinite"/>
                  </p:stCondLst>
                  <p:endCondLst>
                    <p:cond evt="onNext" delay="0">
                      <p:tgtEl>
                        <p:sldTgt/>
                      </p:tgtEl>
                    </p:cond>
                    <p:cond evt="onPrev" delay="0">
                      <p:tgtEl>
                        <p:sldTgt/>
                      </p:tgtEl>
                    </p:cond>
                  </p:endCondLst>
                </p:cTn>
                <p:tgtEl>
                  <p:spTgt spid="1127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1190550"/>
            <a:ext cx="9144000" cy="5540453"/>
          </a:xfrm>
          <a:prstGeom prst="rect">
            <a:avLst/>
          </a:prstGeom>
        </p:spPr>
      </p:pic>
      <p:sp>
        <p:nvSpPr>
          <p:cNvPr id="5" name="Title 4"/>
          <p:cNvSpPr>
            <a:spLocks noGrp="1"/>
          </p:cNvSpPr>
          <p:nvPr>
            <p:ph type="title"/>
          </p:nvPr>
        </p:nvSpPr>
        <p:spPr>
          <a:xfrm>
            <a:off x="1981200" y="47550"/>
            <a:ext cx="8229600" cy="1143000"/>
          </a:xfrm>
        </p:spPr>
        <p:txBody>
          <a:bodyPr>
            <a:normAutofit/>
          </a:bodyPr>
          <a:lstStyle/>
          <a:p>
            <a:pPr algn="ctr"/>
            <a:r>
              <a:rPr lang="en-US" sz="3200" b="1" dirty="0">
                <a:solidFill>
                  <a:srgbClr val="C00000"/>
                </a:solidFill>
                <a:latin typeface="+mn-lt"/>
              </a:rPr>
              <a:t>Endometriosis Symptoms</a:t>
            </a:r>
          </a:p>
        </p:txBody>
      </p:sp>
    </p:spTree>
    <p:extLst>
      <p:ext uri="{BB962C8B-B14F-4D97-AF65-F5344CB8AC3E}">
        <p14:creationId xmlns:p14="http://schemas.microsoft.com/office/powerpoint/2010/main" val="34918901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2938</Words>
  <Application>Microsoft Macintosh PowerPoint</Application>
  <PresentationFormat>Widescreen</PresentationFormat>
  <Paragraphs>352</Paragraphs>
  <Slides>31</Slides>
  <Notes>0</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Calibri Bold</vt:lpstr>
      <vt:lpstr>Calibri Light</vt:lpstr>
      <vt:lpstr>Comic Sans MS</vt:lpstr>
      <vt:lpstr>Wingdings</vt:lpstr>
      <vt:lpstr>Office Theme</vt:lpstr>
      <vt:lpstr>Endometriosis</vt:lpstr>
      <vt:lpstr>PowerPoint Presentation</vt:lpstr>
      <vt:lpstr>PowerPoint Presentation</vt:lpstr>
      <vt:lpstr>General aspects of endometriosis prevalence  </vt:lpstr>
      <vt:lpstr>PowerPoint Presentation</vt:lpstr>
      <vt:lpstr>PowerPoint Presentation</vt:lpstr>
      <vt:lpstr>PowerPoint Presentation</vt:lpstr>
      <vt:lpstr>PowerPoint Presentation</vt:lpstr>
      <vt:lpstr>Endometriosis Symptoms</vt:lpstr>
      <vt:lpstr>PowerPoint Presentation</vt:lpstr>
      <vt:lpstr>PowerPoint Presentation</vt:lpstr>
      <vt:lpstr>PowerPoint Presentation</vt:lpstr>
      <vt:lpstr>PowerPoint Presentation</vt:lpstr>
      <vt:lpstr>PowerPoint Presentation</vt:lpstr>
      <vt:lpstr>Medical treatment of endometriosis-associated pain ESHRE Guidelines</vt:lpstr>
      <vt:lpstr>PowerPoint Presentation</vt:lpstr>
      <vt:lpstr>PowerPoint Presentation</vt:lpstr>
      <vt:lpstr>Surgical Treatment Of Endometriosis-associated Infertility  </vt:lpstr>
      <vt:lpstr>PowerPoint Presentation</vt:lpstr>
      <vt:lpstr>Surgery prior to treatment with ART in women with peritoneal endometriosis  </vt:lpstr>
      <vt:lpstr>Surgery prior to treatment with ART in women with ovarian endometrioma  </vt:lpstr>
      <vt:lpstr> </vt:lpstr>
      <vt:lpstr>PowerPoint Presentation</vt:lpstr>
      <vt:lpstr>PowerPoint Presentation</vt:lpstr>
      <vt:lpstr>PowerPoint Presentation</vt:lpstr>
      <vt:lpstr>PowerPoint Presentation</vt:lpstr>
      <vt:lpstr>PowerPoint Presentation</vt:lpstr>
      <vt:lpstr>Secondary Prevention Of Disease and Painful Symptoms </vt:lpstr>
      <vt:lpstr>PowerPoint Presentation</vt:lpstr>
      <vt:lpstr>Changes associated with endometriosis may affect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Madhuri Patil</dc:creator>
  <cp:lastModifiedBy>Madhuri Patil</cp:lastModifiedBy>
  <cp:revision>25</cp:revision>
  <dcterms:created xsi:type="dcterms:W3CDTF">2018-08-28T01:52:03Z</dcterms:created>
  <dcterms:modified xsi:type="dcterms:W3CDTF">2019-07-30T07:46:58Z</dcterms:modified>
</cp:coreProperties>
</file>